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Montserrat Bold" panose="020B0604020202020204" charset="0"/>
      <p:regular r:id="rId14"/>
    </p:embeddedFont>
    <p:embeddedFont>
      <p:font typeface="Montserrat Classic Bold" panose="020B0604020202020204" charset="0"/>
      <p:regular r:id="rId15"/>
    </p:embeddedFont>
    <p:embeddedFont>
      <p:font typeface="Montserrat Extra-Light Bold" panose="020B0604020202020204" charset="0"/>
      <p:regular r:id="rId16"/>
    </p:embeddedFont>
    <p:embeddedFont>
      <p:font typeface="Moontime" panose="020B0604020202020204" charset="0"/>
      <p:regular r:id="rId17"/>
    </p:embeddedFont>
    <p:embeddedFont>
      <p:font typeface="Norwester" panose="020B0604020202020204" charset="0"/>
      <p:regular r:id="rId18"/>
    </p:embeddedFont>
    <p:embeddedFont>
      <p:font typeface="Open Sans Light" panose="020B0306030504020204" pitchFamily="34" charset="0"/>
      <p:regular r:id="rId19"/>
      <p: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1356" y="7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10" Type="http://schemas.openxmlformats.org/officeDocument/2006/relationships/image" Target="../media/image9.sv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jpeg"/><Relationship Id="rId7" Type="http://schemas.openxmlformats.org/officeDocument/2006/relationships/image" Target="../media/image1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1.jpe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0.png"/><Relationship Id="rId5" Type="http://schemas.openxmlformats.org/officeDocument/2006/relationships/image" Target="../media/image2.png"/><Relationship Id="rId10" Type="http://schemas.openxmlformats.org/officeDocument/2006/relationships/image" Target="../media/image19.svg"/><Relationship Id="rId4" Type="http://schemas.openxmlformats.org/officeDocument/2006/relationships/image" Target="../media/image5.sv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svg"/><Relationship Id="rId3" Type="http://schemas.openxmlformats.org/officeDocument/2006/relationships/image" Target="../media/image23.sv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svg"/><Relationship Id="rId10" Type="http://schemas.openxmlformats.org/officeDocument/2006/relationships/image" Target="../media/image30.sv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12" Type="http://schemas.openxmlformats.org/officeDocument/2006/relationships/image" Target="../media/image1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1.svg"/><Relationship Id="rId5" Type="http://schemas.openxmlformats.org/officeDocument/2006/relationships/image" Target="../media/image37.sv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3.svg"/><Relationship Id="rId7" Type="http://schemas.openxmlformats.org/officeDocument/2006/relationships/image" Target="../media/image45.svg"/><Relationship Id="rId12" Type="http://schemas.openxmlformats.org/officeDocument/2006/relationships/image" Target="../media/image50.png"/><Relationship Id="rId2" Type="http://schemas.openxmlformats.org/officeDocument/2006/relationships/image" Target="../media/image42.png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25.svg"/><Relationship Id="rId15" Type="http://schemas.openxmlformats.org/officeDocument/2006/relationships/image" Target="../media/image53.svg"/><Relationship Id="rId10" Type="http://schemas.openxmlformats.org/officeDocument/2006/relationships/image" Target="../media/image48.png"/><Relationship Id="rId4" Type="http://schemas.openxmlformats.org/officeDocument/2006/relationships/image" Target="../media/image24.png"/><Relationship Id="rId9" Type="http://schemas.openxmlformats.org/officeDocument/2006/relationships/image" Target="../media/image47.svg"/><Relationship Id="rId14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3.svg"/><Relationship Id="rId7" Type="http://schemas.openxmlformats.org/officeDocument/2006/relationships/image" Target="../media/image45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1.jpeg"/><Relationship Id="rId5" Type="http://schemas.openxmlformats.org/officeDocument/2006/relationships/image" Target="../media/image25.svg"/><Relationship Id="rId10" Type="http://schemas.openxmlformats.org/officeDocument/2006/relationships/image" Target="../media/image54.png"/><Relationship Id="rId4" Type="http://schemas.openxmlformats.org/officeDocument/2006/relationships/image" Target="../media/image24.png"/><Relationship Id="rId9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4458" t="12404" r="14496" b="17678"/>
          <a:stretch>
            <a:fillRect/>
          </a:stretch>
        </p:blipFill>
        <p:spPr>
          <a:xfrm>
            <a:off x="16790236" y="9116913"/>
            <a:ext cx="825576" cy="81247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478000" y="9316774"/>
            <a:ext cx="3045136" cy="412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403E46"/>
                </a:solidFill>
                <a:latin typeface="Montserrat Extra-Light Bold"/>
              </a:rPr>
              <a:t>EA Games</a:t>
            </a:r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B0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129889" y="0"/>
            <a:ext cx="8272339" cy="10287000"/>
            <a:chOff x="0" y="0"/>
            <a:chExt cx="1885741" cy="23449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85741" cy="2344997"/>
            </a:xfrm>
            <a:custGeom>
              <a:avLst/>
              <a:gdLst/>
              <a:ahLst/>
              <a:cxnLst/>
              <a:rect l="l" t="t" r="r" b="b"/>
              <a:pathLst>
                <a:path w="1885741" h="2344997">
                  <a:moveTo>
                    <a:pt x="0" y="0"/>
                  </a:moveTo>
                  <a:lnTo>
                    <a:pt x="1885741" y="0"/>
                  </a:lnTo>
                  <a:lnTo>
                    <a:pt x="1885741" y="2344997"/>
                  </a:lnTo>
                  <a:lnTo>
                    <a:pt x="0" y="2344997"/>
                  </a:lnTo>
                  <a:close/>
                </a:path>
              </a:pathLst>
            </a:custGeom>
            <a:solidFill>
              <a:srgbClr val="FFE9EE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76859" y="-219591"/>
            <a:ext cx="3478024" cy="189117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904575" y="-1677338"/>
            <a:ext cx="935182" cy="4114800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8876180" y="5244968"/>
            <a:ext cx="4127413" cy="0"/>
          </a:xfrm>
          <a:prstGeom prst="line">
            <a:avLst/>
          </a:prstGeom>
          <a:ln w="47625" cap="rnd">
            <a:solidFill>
              <a:srgbClr val="9B857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rot="23595">
            <a:off x="1028332" y="3857202"/>
            <a:ext cx="3469351" cy="0"/>
          </a:xfrm>
          <a:prstGeom prst="line">
            <a:avLst/>
          </a:prstGeom>
          <a:ln w="47625" cap="rnd">
            <a:solidFill>
              <a:srgbClr val="9B857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28537" y="6510971"/>
            <a:ext cx="3469269" cy="0"/>
          </a:xfrm>
          <a:prstGeom prst="line">
            <a:avLst/>
          </a:prstGeom>
          <a:ln w="47625" cap="rnd">
            <a:solidFill>
              <a:srgbClr val="9B857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8876180" y="4064371"/>
            <a:ext cx="7363942" cy="143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790"/>
              </a:lnSpc>
            </a:pPr>
            <a:r>
              <a:rPr lang="en-US" sz="10899" dirty="0">
                <a:solidFill>
                  <a:srgbClr val="57555E"/>
                </a:solidFill>
                <a:latin typeface="Daydream Bold"/>
              </a:rPr>
              <a:t>Our Team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210" y="3414413"/>
            <a:ext cx="3469433" cy="430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67"/>
              </a:lnSpc>
            </a:pPr>
            <a:r>
              <a:rPr lang="en-US" sz="3300" dirty="0">
                <a:solidFill>
                  <a:srgbClr val="403E46"/>
                </a:solidFill>
                <a:latin typeface="Montserrat Extra-Light Bold"/>
              </a:rPr>
              <a:t>Elif Catakli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3957215"/>
            <a:ext cx="4492786" cy="525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59"/>
              </a:lnSpc>
            </a:pPr>
            <a:r>
              <a:rPr lang="en-US" sz="3999" dirty="0" err="1">
                <a:solidFill>
                  <a:srgbClr val="403E46"/>
                </a:solidFill>
                <a:latin typeface="Moontime"/>
              </a:rPr>
              <a:t>Entwicklerin</a:t>
            </a:r>
            <a:r>
              <a:rPr lang="en-US" sz="3999" dirty="0">
                <a:solidFill>
                  <a:srgbClr val="403E46"/>
                </a:solidFill>
                <a:latin typeface="Moontime"/>
              </a:rPr>
              <a:t> &amp; </a:t>
            </a:r>
            <a:r>
              <a:rPr lang="en-US" sz="3999" dirty="0" err="1">
                <a:solidFill>
                  <a:srgbClr val="403E46"/>
                </a:solidFill>
                <a:latin typeface="Moontime"/>
              </a:rPr>
              <a:t>Designerin</a:t>
            </a:r>
            <a:endParaRPr lang="en-US" sz="3999" dirty="0">
              <a:solidFill>
                <a:srgbClr val="403E46"/>
              </a:solidFill>
              <a:latin typeface="Moontime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28700" y="6080087"/>
            <a:ext cx="3635794" cy="430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67"/>
              </a:lnSpc>
            </a:pPr>
            <a:r>
              <a:rPr lang="en-US" sz="3300" dirty="0" err="1">
                <a:solidFill>
                  <a:srgbClr val="403E46"/>
                </a:solidFill>
                <a:latin typeface="Montserrat Extra-Light Bold"/>
              </a:rPr>
              <a:t>Ayca</a:t>
            </a:r>
            <a:r>
              <a:rPr lang="en-US" sz="3300" dirty="0">
                <a:solidFill>
                  <a:srgbClr val="403E46"/>
                </a:solidFill>
                <a:latin typeface="Montserrat Extra-Light Bold"/>
              </a:rPr>
              <a:t> Erdogan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184374" y="122146"/>
            <a:ext cx="6502300" cy="1371394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 rot="-931777">
            <a:off x="13009502" y="8456238"/>
            <a:ext cx="6461240" cy="6197808"/>
            <a:chOff x="0" y="0"/>
            <a:chExt cx="6323330" cy="6065520"/>
          </a:xfrm>
        </p:grpSpPr>
        <p:sp>
          <p:nvSpPr>
            <p:cNvPr id="17" name="Freeform 17"/>
            <p:cNvSpPr/>
            <p:nvPr/>
          </p:nvSpPr>
          <p:spPr>
            <a:xfrm>
              <a:off x="-50800" y="0"/>
              <a:ext cx="6424930" cy="6066790"/>
            </a:xfrm>
            <a:custGeom>
              <a:avLst/>
              <a:gdLst/>
              <a:ahLst/>
              <a:cxnLst/>
              <a:rect l="l" t="t" r="r" b="b"/>
              <a:pathLst>
                <a:path w="6424930" h="6066790">
                  <a:moveTo>
                    <a:pt x="1692910" y="0"/>
                  </a:moveTo>
                  <a:lnTo>
                    <a:pt x="1692910" y="6065520"/>
                  </a:lnTo>
                  <a:cubicBezTo>
                    <a:pt x="1710690" y="6066790"/>
                    <a:pt x="1728470" y="6066790"/>
                    <a:pt x="1746250" y="6066790"/>
                  </a:cubicBezTo>
                  <a:lnTo>
                    <a:pt x="4668520" y="6066790"/>
                  </a:lnTo>
                  <a:lnTo>
                    <a:pt x="4668520" y="0"/>
                  </a:lnTo>
                  <a:lnTo>
                    <a:pt x="1692910" y="0"/>
                  </a:lnTo>
                  <a:close/>
                  <a:moveTo>
                    <a:pt x="5125720" y="0"/>
                  </a:moveTo>
                  <a:lnTo>
                    <a:pt x="4668520" y="0"/>
                  </a:lnTo>
                  <a:lnTo>
                    <a:pt x="4668520" y="6065520"/>
                  </a:lnTo>
                  <a:lnTo>
                    <a:pt x="4678680" y="6065520"/>
                  </a:lnTo>
                  <a:cubicBezTo>
                    <a:pt x="5417820" y="6065520"/>
                    <a:pt x="6066790" y="5462270"/>
                    <a:pt x="6120130" y="4725670"/>
                  </a:cubicBezTo>
                  <a:lnTo>
                    <a:pt x="6370320" y="1338580"/>
                  </a:lnTo>
                  <a:cubicBezTo>
                    <a:pt x="6424930" y="603250"/>
                    <a:pt x="5864860" y="0"/>
                    <a:pt x="5125720" y="0"/>
                  </a:cubicBezTo>
                  <a:close/>
                  <a:moveTo>
                    <a:pt x="1299210" y="0"/>
                  </a:moveTo>
                  <a:cubicBezTo>
                    <a:pt x="560070" y="0"/>
                    <a:pt x="0" y="603250"/>
                    <a:pt x="54610" y="1339850"/>
                  </a:cubicBezTo>
                  <a:lnTo>
                    <a:pt x="304800" y="4726940"/>
                  </a:lnTo>
                  <a:cubicBezTo>
                    <a:pt x="358140" y="5445760"/>
                    <a:pt x="977900" y="6037580"/>
                    <a:pt x="1694180" y="6065520"/>
                  </a:cubicBezTo>
                  <a:lnTo>
                    <a:pt x="1694180" y="0"/>
                  </a:lnTo>
                  <a:lnTo>
                    <a:pt x="1299210" y="0"/>
                  </a:lnTo>
                  <a:close/>
                </a:path>
              </a:pathLst>
            </a:custGeom>
            <a:solidFill>
              <a:srgbClr val="EEDAD0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954772" y="6634796"/>
            <a:ext cx="4492786" cy="525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59"/>
              </a:lnSpc>
            </a:pPr>
            <a:r>
              <a:rPr lang="en-US" sz="3999" dirty="0" err="1">
                <a:solidFill>
                  <a:srgbClr val="403E46"/>
                </a:solidFill>
                <a:latin typeface="Moontime"/>
              </a:rPr>
              <a:t>Entwicklerin</a:t>
            </a:r>
            <a:r>
              <a:rPr lang="en-US" sz="3999" dirty="0">
                <a:solidFill>
                  <a:srgbClr val="403E46"/>
                </a:solidFill>
                <a:latin typeface="Moontime"/>
              </a:rPr>
              <a:t> &amp; </a:t>
            </a:r>
            <a:r>
              <a:rPr lang="en-US" sz="3999" dirty="0" err="1">
                <a:solidFill>
                  <a:srgbClr val="403E46"/>
                </a:solidFill>
                <a:latin typeface="Moontime"/>
              </a:rPr>
              <a:t>Designerin</a:t>
            </a:r>
            <a:endParaRPr lang="en-US" sz="3999" dirty="0">
              <a:solidFill>
                <a:srgbClr val="403E46"/>
              </a:solidFill>
              <a:latin typeface="Moontime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6588725" y="1030817"/>
            <a:ext cx="670575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56"/>
              </a:lnSpc>
            </a:pPr>
            <a:r>
              <a:rPr lang="en-US" sz="3130">
                <a:solidFill>
                  <a:srgbClr val="403E46"/>
                </a:solidFill>
                <a:latin typeface="Montserrat Bold"/>
              </a:rPr>
              <a:t>02</a:t>
            </a:r>
          </a:p>
        </p:txBody>
      </p:sp>
      <p:grpSp>
        <p:nvGrpSpPr>
          <p:cNvPr id="2" name="Group 2"/>
          <p:cNvGrpSpPr/>
          <p:nvPr/>
        </p:nvGrpSpPr>
        <p:grpSpPr>
          <a:xfrm rot="-1691511">
            <a:off x="14516278" y="6883258"/>
            <a:ext cx="6461240" cy="6197808"/>
            <a:chOff x="0" y="0"/>
            <a:chExt cx="6323330" cy="6065520"/>
          </a:xfrm>
        </p:grpSpPr>
        <p:sp>
          <p:nvSpPr>
            <p:cNvPr id="3" name="Freeform 3"/>
            <p:cNvSpPr/>
            <p:nvPr/>
          </p:nvSpPr>
          <p:spPr>
            <a:xfrm>
              <a:off x="-50800" y="0"/>
              <a:ext cx="6424930" cy="6066790"/>
            </a:xfrm>
            <a:custGeom>
              <a:avLst/>
              <a:gdLst/>
              <a:ahLst/>
              <a:cxnLst/>
              <a:rect l="l" t="t" r="r" b="b"/>
              <a:pathLst>
                <a:path w="6424930" h="6066790">
                  <a:moveTo>
                    <a:pt x="1692910" y="0"/>
                  </a:moveTo>
                  <a:lnTo>
                    <a:pt x="1692910" y="6065520"/>
                  </a:lnTo>
                  <a:cubicBezTo>
                    <a:pt x="1710690" y="6066790"/>
                    <a:pt x="1728470" y="6066790"/>
                    <a:pt x="1746250" y="6066790"/>
                  </a:cubicBezTo>
                  <a:lnTo>
                    <a:pt x="4668520" y="6066790"/>
                  </a:lnTo>
                  <a:lnTo>
                    <a:pt x="4668520" y="0"/>
                  </a:lnTo>
                  <a:lnTo>
                    <a:pt x="1692910" y="0"/>
                  </a:lnTo>
                  <a:close/>
                  <a:moveTo>
                    <a:pt x="5125720" y="0"/>
                  </a:moveTo>
                  <a:lnTo>
                    <a:pt x="4668520" y="0"/>
                  </a:lnTo>
                  <a:lnTo>
                    <a:pt x="4668520" y="6065520"/>
                  </a:lnTo>
                  <a:lnTo>
                    <a:pt x="4678680" y="6065520"/>
                  </a:lnTo>
                  <a:cubicBezTo>
                    <a:pt x="5417820" y="6065520"/>
                    <a:pt x="6066790" y="5462270"/>
                    <a:pt x="6120130" y="4725670"/>
                  </a:cubicBezTo>
                  <a:lnTo>
                    <a:pt x="6370320" y="1338580"/>
                  </a:lnTo>
                  <a:cubicBezTo>
                    <a:pt x="6424930" y="603250"/>
                    <a:pt x="5864860" y="0"/>
                    <a:pt x="5125720" y="0"/>
                  </a:cubicBezTo>
                  <a:close/>
                  <a:moveTo>
                    <a:pt x="1299210" y="0"/>
                  </a:moveTo>
                  <a:cubicBezTo>
                    <a:pt x="560070" y="0"/>
                    <a:pt x="0" y="603250"/>
                    <a:pt x="54610" y="1339850"/>
                  </a:cubicBezTo>
                  <a:lnTo>
                    <a:pt x="304800" y="4726940"/>
                  </a:lnTo>
                  <a:cubicBezTo>
                    <a:pt x="358140" y="5445760"/>
                    <a:pt x="977900" y="6037580"/>
                    <a:pt x="1694180" y="6065520"/>
                  </a:cubicBezTo>
                  <a:lnTo>
                    <a:pt x="1694180" y="0"/>
                  </a:lnTo>
                  <a:lnTo>
                    <a:pt x="1299210" y="0"/>
                  </a:lnTo>
                  <a:close/>
                </a:path>
              </a:pathLst>
            </a:custGeom>
            <a:solidFill>
              <a:srgbClr val="FFE9EE"/>
            </a:solidFill>
          </p:spPr>
        </p:sp>
      </p:grpSp>
      <p:pic>
        <p:nvPicPr>
          <p:cNvPr id="23" name="Picture 3">
            <a:extLst>
              <a:ext uri="{FF2B5EF4-FFF2-40B4-BE49-F238E27FC236}">
                <a16:creationId xmlns:a16="http://schemas.microsoft.com/office/drawing/2014/main" id="{A0E556D2-B3FF-4D2B-A22C-B60E654210E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4458" t="12404" r="14496" b="17678"/>
          <a:stretch>
            <a:fillRect/>
          </a:stretch>
        </p:blipFill>
        <p:spPr>
          <a:xfrm>
            <a:off x="16790236" y="9116913"/>
            <a:ext cx="825576" cy="812472"/>
          </a:xfrm>
          <a:prstGeom prst="rect">
            <a:avLst/>
          </a:prstGeom>
        </p:spPr>
      </p:pic>
      <p:sp>
        <p:nvSpPr>
          <p:cNvPr id="24" name="TextBox 4">
            <a:extLst>
              <a:ext uri="{FF2B5EF4-FFF2-40B4-BE49-F238E27FC236}">
                <a16:creationId xmlns:a16="http://schemas.microsoft.com/office/drawing/2014/main" id="{F550A6DB-F0D8-494A-9E5F-6E6AA81C3D25}"/>
              </a:ext>
            </a:extLst>
          </p:cNvPr>
          <p:cNvSpPr txBox="1"/>
          <p:nvPr/>
        </p:nvSpPr>
        <p:spPr>
          <a:xfrm>
            <a:off x="14478000" y="9316774"/>
            <a:ext cx="3045136" cy="412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403E46"/>
                </a:solidFill>
                <a:latin typeface="Montserrat Extra-Light Bold"/>
              </a:rPr>
              <a:t>EA Games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2360186">
            <a:off x="2682835" y="-2260600"/>
            <a:ext cx="16825847" cy="159214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751933" y="-55779"/>
            <a:ext cx="10398557" cy="1039855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4458" t="12404" r="14496" b="17678"/>
          <a:stretch>
            <a:fillRect/>
          </a:stretch>
        </p:blipFill>
        <p:spPr>
          <a:xfrm>
            <a:off x="17015658" y="8734559"/>
            <a:ext cx="1064377" cy="104748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5576" t="1019" r="5576"/>
          <a:stretch>
            <a:fillRect/>
          </a:stretch>
        </p:blipFill>
        <p:spPr>
          <a:xfrm rot="-4673990">
            <a:off x="6007868" y="941970"/>
            <a:ext cx="16651686" cy="1235952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6450521" y="790164"/>
            <a:ext cx="808779" cy="477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6"/>
              </a:lnSpc>
            </a:pPr>
            <a:r>
              <a:rPr lang="en-US" sz="3130" spc="115">
                <a:solidFill>
                  <a:srgbClr val="EEDAD0"/>
                </a:solidFill>
                <a:latin typeface="Norwester"/>
              </a:rPr>
              <a:t>02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4078584">
            <a:off x="9148977" y="422236"/>
            <a:ext cx="10916978" cy="1033019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421023" y="5095875"/>
            <a:ext cx="6815297" cy="1517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7" lvl="1" indent="-313054">
              <a:lnSpc>
                <a:spcPts val="4059"/>
              </a:lnSpc>
              <a:buFont typeface="Arial"/>
              <a:buChar char="•"/>
            </a:pPr>
            <a:r>
              <a:rPr lang="en-US" sz="2899" spc="107">
                <a:solidFill>
                  <a:srgbClr val="000000"/>
                </a:solidFill>
                <a:latin typeface="Montserrat Extra-Light Bold"/>
              </a:rPr>
              <a:t>Elif Catakli &amp; Ayca Erdogan </a:t>
            </a:r>
          </a:p>
          <a:p>
            <a:pPr marL="626107" lvl="1" indent="-313054">
              <a:lnSpc>
                <a:spcPts val="4059"/>
              </a:lnSpc>
              <a:buFont typeface="Arial"/>
              <a:buChar char="•"/>
            </a:pPr>
            <a:r>
              <a:rPr lang="en-US" sz="2899" spc="107">
                <a:solidFill>
                  <a:srgbClr val="000000"/>
                </a:solidFill>
                <a:latin typeface="Montserrat Extra-Light Bold"/>
              </a:rPr>
              <a:t>unsere Initialen E &amp; A</a:t>
            </a:r>
          </a:p>
          <a:p>
            <a:pPr marL="626107" lvl="1" indent="-313054">
              <a:lnSpc>
                <a:spcPts val="4059"/>
              </a:lnSpc>
              <a:buFont typeface="Arial"/>
              <a:buChar char="•"/>
            </a:pPr>
            <a:r>
              <a:rPr lang="en-US" sz="2899" spc="107">
                <a:solidFill>
                  <a:srgbClr val="000000"/>
                </a:solidFill>
                <a:latin typeface="Montserrat Extra-Light Bold"/>
              </a:rPr>
              <a:t>inspiriert durch EA Sports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820008" y="3752747"/>
            <a:ext cx="6416312" cy="1087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38"/>
              </a:lnSpc>
            </a:pPr>
            <a:r>
              <a:rPr lang="en-US" sz="6313">
                <a:solidFill>
                  <a:srgbClr val="000000"/>
                </a:solidFill>
                <a:latin typeface="Porcelain Bold"/>
              </a:rPr>
              <a:t>Entstehung des Logos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66679" y="1030817"/>
            <a:ext cx="492621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56"/>
              </a:lnSpc>
            </a:pPr>
            <a:r>
              <a:rPr lang="en-US" sz="3130">
                <a:solidFill>
                  <a:srgbClr val="403E46"/>
                </a:solidFill>
                <a:latin typeface="Montserrat Bold"/>
              </a:rPr>
              <a:t>03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646624" y="257743"/>
            <a:ext cx="6803897" cy="143500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6854910" y="-1799657"/>
            <a:ext cx="935182" cy="4114800"/>
          </a:xfrm>
          <a:prstGeom prst="rect">
            <a:avLst/>
          </a:prstGeom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FDFD0F3F-1D7F-4F0B-84C4-35FEF7B62F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458" t="12404" r="14496" b="17678"/>
          <a:stretch>
            <a:fillRect/>
          </a:stretch>
        </p:blipFill>
        <p:spPr>
          <a:xfrm>
            <a:off x="16790236" y="9116913"/>
            <a:ext cx="825576" cy="812472"/>
          </a:xfrm>
          <a:prstGeom prst="rect">
            <a:avLst/>
          </a:prstGeom>
        </p:spPr>
      </p:pic>
      <p:sp>
        <p:nvSpPr>
          <p:cNvPr id="15" name="TextBox 4">
            <a:extLst>
              <a:ext uri="{FF2B5EF4-FFF2-40B4-BE49-F238E27FC236}">
                <a16:creationId xmlns:a16="http://schemas.microsoft.com/office/drawing/2014/main" id="{3F92422D-6E4A-40FE-9D41-3589225C0CFF}"/>
              </a:ext>
            </a:extLst>
          </p:cNvPr>
          <p:cNvSpPr txBox="1"/>
          <p:nvPr/>
        </p:nvSpPr>
        <p:spPr>
          <a:xfrm>
            <a:off x="14478000" y="9316774"/>
            <a:ext cx="3045136" cy="412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403E46"/>
                </a:solidFill>
                <a:latin typeface="Montserrat Extra-Light Bold"/>
              </a:rPr>
              <a:t>EA Games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CC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491" b="7491"/>
          <a:stretch>
            <a:fillRect/>
          </a:stretch>
        </p:blipFill>
        <p:spPr>
          <a:xfrm rot="-4601308">
            <a:off x="2747202" y="-15467730"/>
            <a:ext cx="23567841" cy="2680466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404056" y="-219591"/>
            <a:ext cx="2606941" cy="10287000"/>
            <a:chOff x="0" y="0"/>
            <a:chExt cx="594271" cy="23449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4271" cy="2344997"/>
            </a:xfrm>
            <a:custGeom>
              <a:avLst/>
              <a:gdLst/>
              <a:ahLst/>
              <a:cxnLst/>
              <a:rect l="l" t="t" r="r" b="b"/>
              <a:pathLst>
                <a:path w="594271" h="2344997">
                  <a:moveTo>
                    <a:pt x="0" y="0"/>
                  </a:moveTo>
                  <a:lnTo>
                    <a:pt x="594271" y="0"/>
                  </a:lnTo>
                  <a:lnTo>
                    <a:pt x="594271" y="2344997"/>
                  </a:lnTo>
                  <a:lnTo>
                    <a:pt x="0" y="2344997"/>
                  </a:lnTo>
                  <a:close/>
                </a:path>
              </a:pathLst>
            </a:custGeom>
            <a:solidFill>
              <a:srgbClr val="EEDAD0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904575" y="-1677338"/>
            <a:ext cx="935182" cy="411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2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276859" y="-219591"/>
            <a:ext cx="3478024" cy="189117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7396303" y="-1229422"/>
            <a:ext cx="2889693" cy="2734372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-2938367">
            <a:off x="-2201920" y="5134005"/>
            <a:ext cx="6461240" cy="6197808"/>
            <a:chOff x="0" y="0"/>
            <a:chExt cx="6323330" cy="6065520"/>
          </a:xfrm>
        </p:grpSpPr>
        <p:sp>
          <p:nvSpPr>
            <p:cNvPr id="9" name="Freeform 9"/>
            <p:cNvSpPr/>
            <p:nvPr/>
          </p:nvSpPr>
          <p:spPr>
            <a:xfrm>
              <a:off x="-50800" y="0"/>
              <a:ext cx="6424930" cy="6066790"/>
            </a:xfrm>
            <a:custGeom>
              <a:avLst/>
              <a:gdLst/>
              <a:ahLst/>
              <a:cxnLst/>
              <a:rect l="l" t="t" r="r" b="b"/>
              <a:pathLst>
                <a:path w="6424930" h="6066790">
                  <a:moveTo>
                    <a:pt x="1692910" y="0"/>
                  </a:moveTo>
                  <a:lnTo>
                    <a:pt x="1692910" y="6065520"/>
                  </a:lnTo>
                  <a:cubicBezTo>
                    <a:pt x="1710690" y="6066790"/>
                    <a:pt x="1728470" y="6066790"/>
                    <a:pt x="1746250" y="6066790"/>
                  </a:cubicBezTo>
                  <a:lnTo>
                    <a:pt x="4668520" y="6066790"/>
                  </a:lnTo>
                  <a:lnTo>
                    <a:pt x="4668520" y="0"/>
                  </a:lnTo>
                  <a:lnTo>
                    <a:pt x="1692910" y="0"/>
                  </a:lnTo>
                  <a:close/>
                  <a:moveTo>
                    <a:pt x="5125720" y="0"/>
                  </a:moveTo>
                  <a:lnTo>
                    <a:pt x="4668520" y="0"/>
                  </a:lnTo>
                  <a:lnTo>
                    <a:pt x="4668520" y="6065520"/>
                  </a:lnTo>
                  <a:lnTo>
                    <a:pt x="4678680" y="6065520"/>
                  </a:lnTo>
                  <a:cubicBezTo>
                    <a:pt x="5417820" y="6065520"/>
                    <a:pt x="6066790" y="5462270"/>
                    <a:pt x="6120130" y="4725670"/>
                  </a:cubicBezTo>
                  <a:lnTo>
                    <a:pt x="6370320" y="1338580"/>
                  </a:lnTo>
                  <a:cubicBezTo>
                    <a:pt x="6424930" y="603250"/>
                    <a:pt x="5864860" y="0"/>
                    <a:pt x="5125720" y="0"/>
                  </a:cubicBezTo>
                  <a:close/>
                  <a:moveTo>
                    <a:pt x="1299210" y="0"/>
                  </a:moveTo>
                  <a:cubicBezTo>
                    <a:pt x="560070" y="0"/>
                    <a:pt x="0" y="603250"/>
                    <a:pt x="54610" y="1339850"/>
                  </a:cubicBezTo>
                  <a:lnTo>
                    <a:pt x="304800" y="4726940"/>
                  </a:lnTo>
                  <a:cubicBezTo>
                    <a:pt x="358140" y="5445760"/>
                    <a:pt x="977900" y="6037580"/>
                    <a:pt x="1694180" y="6065520"/>
                  </a:cubicBezTo>
                  <a:lnTo>
                    <a:pt x="1694180" y="0"/>
                  </a:lnTo>
                  <a:lnTo>
                    <a:pt x="1299210" y="0"/>
                  </a:lnTo>
                  <a:close/>
                </a:path>
              </a:pathLst>
            </a:custGeom>
            <a:solidFill>
              <a:srgbClr val="D7B0B8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3716112">
            <a:off x="-1411313" y="7353061"/>
            <a:ext cx="6461240" cy="6197808"/>
            <a:chOff x="0" y="0"/>
            <a:chExt cx="6323330" cy="6065520"/>
          </a:xfrm>
        </p:grpSpPr>
        <p:sp>
          <p:nvSpPr>
            <p:cNvPr id="11" name="Freeform 11"/>
            <p:cNvSpPr/>
            <p:nvPr/>
          </p:nvSpPr>
          <p:spPr>
            <a:xfrm>
              <a:off x="-50800" y="0"/>
              <a:ext cx="6424930" cy="6066790"/>
            </a:xfrm>
            <a:custGeom>
              <a:avLst/>
              <a:gdLst/>
              <a:ahLst/>
              <a:cxnLst/>
              <a:rect l="l" t="t" r="r" b="b"/>
              <a:pathLst>
                <a:path w="6424930" h="6066790">
                  <a:moveTo>
                    <a:pt x="1692910" y="0"/>
                  </a:moveTo>
                  <a:lnTo>
                    <a:pt x="1692910" y="6065520"/>
                  </a:lnTo>
                  <a:cubicBezTo>
                    <a:pt x="1710690" y="6066790"/>
                    <a:pt x="1728470" y="6066790"/>
                    <a:pt x="1746250" y="6066790"/>
                  </a:cubicBezTo>
                  <a:lnTo>
                    <a:pt x="4668520" y="6066790"/>
                  </a:lnTo>
                  <a:lnTo>
                    <a:pt x="4668520" y="0"/>
                  </a:lnTo>
                  <a:lnTo>
                    <a:pt x="1692910" y="0"/>
                  </a:lnTo>
                  <a:close/>
                  <a:moveTo>
                    <a:pt x="5125720" y="0"/>
                  </a:moveTo>
                  <a:lnTo>
                    <a:pt x="4668520" y="0"/>
                  </a:lnTo>
                  <a:lnTo>
                    <a:pt x="4668520" y="6065520"/>
                  </a:lnTo>
                  <a:lnTo>
                    <a:pt x="4678680" y="6065520"/>
                  </a:lnTo>
                  <a:cubicBezTo>
                    <a:pt x="5417820" y="6065520"/>
                    <a:pt x="6066790" y="5462270"/>
                    <a:pt x="6120130" y="4725670"/>
                  </a:cubicBezTo>
                  <a:lnTo>
                    <a:pt x="6370320" y="1338580"/>
                  </a:lnTo>
                  <a:cubicBezTo>
                    <a:pt x="6424930" y="603250"/>
                    <a:pt x="5864860" y="0"/>
                    <a:pt x="5125720" y="0"/>
                  </a:cubicBezTo>
                  <a:close/>
                  <a:moveTo>
                    <a:pt x="1299210" y="0"/>
                  </a:moveTo>
                  <a:cubicBezTo>
                    <a:pt x="560070" y="0"/>
                    <a:pt x="0" y="603250"/>
                    <a:pt x="54610" y="1339850"/>
                  </a:cubicBezTo>
                  <a:lnTo>
                    <a:pt x="304800" y="4726940"/>
                  </a:lnTo>
                  <a:cubicBezTo>
                    <a:pt x="358140" y="5445760"/>
                    <a:pt x="977900" y="6037580"/>
                    <a:pt x="1694180" y="6065520"/>
                  </a:cubicBezTo>
                  <a:lnTo>
                    <a:pt x="1694180" y="0"/>
                  </a:lnTo>
                  <a:lnTo>
                    <a:pt x="1299210" y="0"/>
                  </a:lnTo>
                  <a:close/>
                </a:path>
              </a:pathLst>
            </a:custGeom>
            <a:solidFill>
              <a:srgbClr val="CF908E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6073739" y="3867502"/>
            <a:ext cx="3750778" cy="2275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413"/>
              </a:lnSpc>
            </a:pPr>
            <a:r>
              <a:rPr lang="en-US" sz="13152">
                <a:solidFill>
                  <a:srgbClr val="000000"/>
                </a:solidFill>
                <a:latin typeface="Twister Bold"/>
              </a:rPr>
              <a:t>Idee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9179004" y="3761561"/>
            <a:ext cx="2286480" cy="2763877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6432473" y="1028700"/>
            <a:ext cx="808779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56"/>
              </a:lnSpc>
            </a:pPr>
            <a:r>
              <a:rPr lang="en-US" sz="3130">
                <a:solidFill>
                  <a:srgbClr val="FFFFFF"/>
                </a:solidFill>
                <a:latin typeface="Montserrat Extra-Light Bold"/>
              </a:rPr>
              <a:t>04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9824518" y="380062"/>
            <a:ext cx="6803897" cy="1435004"/>
          </a:xfrm>
          <a:prstGeom prst="rect">
            <a:avLst/>
          </a:prstGeom>
        </p:spPr>
      </p:pic>
      <p:pic>
        <p:nvPicPr>
          <p:cNvPr id="18" name="Picture 3">
            <a:extLst>
              <a:ext uri="{FF2B5EF4-FFF2-40B4-BE49-F238E27FC236}">
                <a16:creationId xmlns:a16="http://schemas.microsoft.com/office/drawing/2014/main" id="{215BFC99-D590-4009-9785-DE5D57F13228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14458" t="12404" r="14496" b="17678"/>
          <a:stretch>
            <a:fillRect/>
          </a:stretch>
        </p:blipFill>
        <p:spPr>
          <a:xfrm>
            <a:off x="16790236" y="9116913"/>
            <a:ext cx="825576" cy="812472"/>
          </a:xfrm>
          <a:prstGeom prst="rect">
            <a:avLst/>
          </a:prstGeom>
        </p:spPr>
      </p:pic>
      <p:sp>
        <p:nvSpPr>
          <p:cNvPr id="19" name="TextBox 4">
            <a:extLst>
              <a:ext uri="{FF2B5EF4-FFF2-40B4-BE49-F238E27FC236}">
                <a16:creationId xmlns:a16="http://schemas.microsoft.com/office/drawing/2014/main" id="{0B5D1751-EE64-42BD-A43D-7BF6BC851D29}"/>
              </a:ext>
            </a:extLst>
          </p:cNvPr>
          <p:cNvSpPr txBox="1"/>
          <p:nvPr/>
        </p:nvSpPr>
        <p:spPr>
          <a:xfrm>
            <a:off x="14478000" y="9316774"/>
            <a:ext cx="3045136" cy="412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403E46"/>
                </a:solidFill>
                <a:latin typeface="Montserrat Extra-Light Bold"/>
              </a:rPr>
              <a:t>EA Games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8B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904575" y="-1677338"/>
            <a:ext cx="935182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2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76859" y="-219591"/>
            <a:ext cx="3478024" cy="189117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-4848099">
            <a:off x="-776087" y="9208078"/>
            <a:ext cx="6461240" cy="6197808"/>
            <a:chOff x="0" y="0"/>
            <a:chExt cx="6323330" cy="6065520"/>
          </a:xfrm>
        </p:grpSpPr>
        <p:sp>
          <p:nvSpPr>
            <p:cNvPr id="5" name="Freeform 5"/>
            <p:cNvSpPr/>
            <p:nvPr/>
          </p:nvSpPr>
          <p:spPr>
            <a:xfrm>
              <a:off x="-50800" y="0"/>
              <a:ext cx="6424930" cy="6066790"/>
            </a:xfrm>
            <a:custGeom>
              <a:avLst/>
              <a:gdLst/>
              <a:ahLst/>
              <a:cxnLst/>
              <a:rect l="l" t="t" r="r" b="b"/>
              <a:pathLst>
                <a:path w="6424930" h="6066790">
                  <a:moveTo>
                    <a:pt x="1692910" y="0"/>
                  </a:moveTo>
                  <a:lnTo>
                    <a:pt x="1692910" y="6065520"/>
                  </a:lnTo>
                  <a:cubicBezTo>
                    <a:pt x="1710690" y="6066790"/>
                    <a:pt x="1728470" y="6066790"/>
                    <a:pt x="1746250" y="6066790"/>
                  </a:cubicBezTo>
                  <a:lnTo>
                    <a:pt x="4668520" y="6066790"/>
                  </a:lnTo>
                  <a:lnTo>
                    <a:pt x="4668520" y="0"/>
                  </a:lnTo>
                  <a:lnTo>
                    <a:pt x="1692910" y="0"/>
                  </a:lnTo>
                  <a:close/>
                  <a:moveTo>
                    <a:pt x="5125720" y="0"/>
                  </a:moveTo>
                  <a:lnTo>
                    <a:pt x="4668520" y="0"/>
                  </a:lnTo>
                  <a:lnTo>
                    <a:pt x="4668520" y="6065520"/>
                  </a:lnTo>
                  <a:lnTo>
                    <a:pt x="4678680" y="6065520"/>
                  </a:lnTo>
                  <a:cubicBezTo>
                    <a:pt x="5417820" y="6065520"/>
                    <a:pt x="6066790" y="5462270"/>
                    <a:pt x="6120130" y="4725670"/>
                  </a:cubicBezTo>
                  <a:lnTo>
                    <a:pt x="6370320" y="1338580"/>
                  </a:lnTo>
                  <a:cubicBezTo>
                    <a:pt x="6424930" y="603250"/>
                    <a:pt x="5864860" y="0"/>
                    <a:pt x="5125720" y="0"/>
                  </a:cubicBezTo>
                  <a:close/>
                  <a:moveTo>
                    <a:pt x="1299210" y="0"/>
                  </a:moveTo>
                  <a:cubicBezTo>
                    <a:pt x="560070" y="0"/>
                    <a:pt x="0" y="603250"/>
                    <a:pt x="54610" y="1339850"/>
                  </a:cubicBezTo>
                  <a:lnTo>
                    <a:pt x="304800" y="4726940"/>
                  </a:lnTo>
                  <a:cubicBezTo>
                    <a:pt x="358140" y="5445760"/>
                    <a:pt x="977900" y="6037580"/>
                    <a:pt x="1694180" y="6065520"/>
                  </a:cubicBezTo>
                  <a:lnTo>
                    <a:pt x="1694180" y="0"/>
                  </a:lnTo>
                  <a:lnTo>
                    <a:pt x="129921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 rot="-2938367">
            <a:off x="-3507479" y="8703992"/>
            <a:ext cx="6461240" cy="6197808"/>
            <a:chOff x="0" y="0"/>
            <a:chExt cx="6323330" cy="6065520"/>
          </a:xfrm>
        </p:grpSpPr>
        <p:sp>
          <p:nvSpPr>
            <p:cNvPr id="7" name="Freeform 7"/>
            <p:cNvSpPr/>
            <p:nvPr/>
          </p:nvSpPr>
          <p:spPr>
            <a:xfrm>
              <a:off x="-50800" y="0"/>
              <a:ext cx="6424930" cy="6066790"/>
            </a:xfrm>
            <a:custGeom>
              <a:avLst/>
              <a:gdLst/>
              <a:ahLst/>
              <a:cxnLst/>
              <a:rect l="l" t="t" r="r" b="b"/>
              <a:pathLst>
                <a:path w="6424930" h="6066790">
                  <a:moveTo>
                    <a:pt x="1692910" y="0"/>
                  </a:moveTo>
                  <a:lnTo>
                    <a:pt x="1692910" y="6065520"/>
                  </a:lnTo>
                  <a:cubicBezTo>
                    <a:pt x="1710690" y="6066790"/>
                    <a:pt x="1728470" y="6066790"/>
                    <a:pt x="1746250" y="6066790"/>
                  </a:cubicBezTo>
                  <a:lnTo>
                    <a:pt x="4668520" y="6066790"/>
                  </a:lnTo>
                  <a:lnTo>
                    <a:pt x="4668520" y="0"/>
                  </a:lnTo>
                  <a:lnTo>
                    <a:pt x="1692910" y="0"/>
                  </a:lnTo>
                  <a:close/>
                  <a:moveTo>
                    <a:pt x="5125720" y="0"/>
                  </a:moveTo>
                  <a:lnTo>
                    <a:pt x="4668520" y="0"/>
                  </a:lnTo>
                  <a:lnTo>
                    <a:pt x="4668520" y="6065520"/>
                  </a:lnTo>
                  <a:lnTo>
                    <a:pt x="4678680" y="6065520"/>
                  </a:lnTo>
                  <a:cubicBezTo>
                    <a:pt x="5417820" y="6065520"/>
                    <a:pt x="6066790" y="5462270"/>
                    <a:pt x="6120130" y="4725670"/>
                  </a:cubicBezTo>
                  <a:lnTo>
                    <a:pt x="6370320" y="1338580"/>
                  </a:lnTo>
                  <a:cubicBezTo>
                    <a:pt x="6424930" y="603250"/>
                    <a:pt x="5864860" y="0"/>
                    <a:pt x="5125720" y="0"/>
                  </a:cubicBezTo>
                  <a:close/>
                  <a:moveTo>
                    <a:pt x="1299210" y="0"/>
                  </a:moveTo>
                  <a:cubicBezTo>
                    <a:pt x="560070" y="0"/>
                    <a:pt x="0" y="603250"/>
                    <a:pt x="54610" y="1339850"/>
                  </a:cubicBezTo>
                  <a:lnTo>
                    <a:pt x="304800" y="4726940"/>
                  </a:lnTo>
                  <a:cubicBezTo>
                    <a:pt x="358140" y="5445760"/>
                    <a:pt x="977900" y="6037580"/>
                    <a:pt x="1694180" y="6065520"/>
                  </a:cubicBezTo>
                  <a:lnTo>
                    <a:pt x="1694180" y="0"/>
                  </a:lnTo>
                  <a:lnTo>
                    <a:pt x="1299210" y="0"/>
                  </a:lnTo>
                  <a:close/>
                </a:path>
              </a:pathLst>
            </a:custGeom>
            <a:solidFill>
              <a:srgbClr val="D7B0B8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774706" y="3050273"/>
            <a:ext cx="4502414" cy="0"/>
          </a:xfrm>
          <a:prstGeom prst="line">
            <a:avLst/>
          </a:prstGeom>
          <a:ln w="47625" cap="rnd">
            <a:solidFill>
              <a:srgbClr val="403E4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8723052" y="2342185"/>
            <a:ext cx="8536248" cy="8301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59"/>
              </a:lnSpc>
            </a:pPr>
            <a:r>
              <a:rPr lang="en-US" sz="2399">
                <a:solidFill>
                  <a:srgbClr val="2A2830"/>
                </a:solidFill>
                <a:latin typeface="Montserrat Bold"/>
              </a:rPr>
              <a:t>Spielstory: </a:t>
            </a:r>
          </a:p>
          <a:p>
            <a:pPr>
              <a:lnSpc>
                <a:spcPts val="3300"/>
              </a:lnSpc>
            </a:pPr>
            <a:r>
              <a:rPr lang="en-US" sz="2000">
                <a:solidFill>
                  <a:srgbClr val="2A2830"/>
                </a:solidFill>
                <a:latin typeface="Montserrat Bold"/>
              </a:rPr>
              <a:t>- Robby wurde in der Fabrik zum Leben erweckt</a:t>
            </a:r>
          </a:p>
          <a:p>
            <a:pPr>
              <a:lnSpc>
                <a:spcPts val="3300"/>
              </a:lnSpc>
            </a:pPr>
            <a:r>
              <a:rPr lang="en-US" sz="2000">
                <a:solidFill>
                  <a:srgbClr val="2A2830"/>
                </a:solidFill>
                <a:latin typeface="Montserrat Bold"/>
              </a:rPr>
              <a:t>- Fabrik steht in Gefahr</a:t>
            </a:r>
          </a:p>
          <a:p>
            <a:pPr>
              <a:lnSpc>
                <a:spcPts val="3300"/>
              </a:lnSpc>
            </a:pPr>
            <a:r>
              <a:rPr lang="en-US" sz="2000">
                <a:solidFill>
                  <a:srgbClr val="2A2830"/>
                </a:solidFill>
                <a:latin typeface="Montserrat Bold"/>
              </a:rPr>
              <a:t>- Menschen wollen die Roboter abschaffen  </a:t>
            </a:r>
          </a:p>
          <a:p>
            <a:pPr>
              <a:lnSpc>
                <a:spcPts val="3300"/>
              </a:lnSpc>
            </a:pPr>
            <a:r>
              <a:rPr lang="en-US" sz="2000">
                <a:solidFill>
                  <a:srgbClr val="2A2830"/>
                </a:solidFill>
                <a:latin typeface="Montserrat Bold"/>
              </a:rPr>
              <a:t>- Menschen haben derzeit die Macht über die Fabrik</a:t>
            </a:r>
          </a:p>
          <a:p>
            <a:pPr>
              <a:lnSpc>
                <a:spcPts val="3300"/>
              </a:lnSpc>
            </a:pPr>
            <a:r>
              <a:rPr lang="en-US" sz="2000">
                <a:solidFill>
                  <a:srgbClr val="2A2830"/>
                </a:solidFill>
                <a:latin typeface="Montserrat Bold"/>
              </a:rPr>
              <a:t>- viele Roboter wurden in den Standby-Modus versetzt</a:t>
            </a:r>
          </a:p>
          <a:p>
            <a:pPr>
              <a:lnSpc>
                <a:spcPts val="3300"/>
              </a:lnSpc>
            </a:pPr>
            <a:endParaRPr lang="en-US" sz="2000">
              <a:solidFill>
                <a:srgbClr val="2A2830"/>
              </a:solidFill>
              <a:latin typeface="Montserrat Bold"/>
            </a:endParaRPr>
          </a:p>
          <a:p>
            <a:pPr>
              <a:lnSpc>
                <a:spcPts val="3959"/>
              </a:lnSpc>
            </a:pPr>
            <a:r>
              <a:rPr lang="en-US" sz="2399">
                <a:solidFill>
                  <a:srgbClr val="2A2830"/>
                </a:solidFill>
                <a:latin typeface="Montserrat Bold"/>
              </a:rPr>
              <a:t>Mission: </a:t>
            </a:r>
          </a:p>
          <a:p>
            <a:pPr>
              <a:lnSpc>
                <a:spcPts val="3300"/>
              </a:lnSpc>
            </a:pPr>
            <a:r>
              <a:rPr lang="en-US" sz="2000">
                <a:solidFill>
                  <a:srgbClr val="2A2830"/>
                </a:solidFill>
                <a:latin typeface="Montserrat Bold"/>
              </a:rPr>
              <a:t>- Roboter vor der Menschheit beschützen</a:t>
            </a:r>
          </a:p>
          <a:p>
            <a:pPr>
              <a:lnSpc>
                <a:spcPts val="3300"/>
              </a:lnSpc>
            </a:pPr>
            <a:r>
              <a:rPr lang="en-US" sz="2000">
                <a:solidFill>
                  <a:srgbClr val="2A2830"/>
                </a:solidFill>
                <a:latin typeface="Montserrat Bold"/>
              </a:rPr>
              <a:t>- Serverraum erreichen und ein Programm entwickeln</a:t>
            </a:r>
          </a:p>
          <a:p>
            <a:pPr>
              <a:lnSpc>
                <a:spcPts val="3300"/>
              </a:lnSpc>
            </a:pPr>
            <a:r>
              <a:rPr lang="en-US" sz="2000">
                <a:solidFill>
                  <a:srgbClr val="2A2830"/>
                </a:solidFill>
                <a:latin typeface="Montserrat Bold"/>
              </a:rPr>
              <a:t>- "Boss"-Roboter besiegen (Level 4)</a:t>
            </a:r>
          </a:p>
          <a:p>
            <a:pPr>
              <a:lnSpc>
                <a:spcPts val="3300"/>
              </a:lnSpc>
            </a:pPr>
            <a:r>
              <a:rPr lang="en-US" sz="2000">
                <a:solidFill>
                  <a:srgbClr val="2A2830"/>
                </a:solidFill>
                <a:latin typeface="Montserrat Bold"/>
              </a:rPr>
              <a:t>- Roboter im Standby-Modus müssen umprogrammiert werden</a:t>
            </a:r>
          </a:p>
          <a:p>
            <a:pPr>
              <a:lnSpc>
                <a:spcPts val="3300"/>
              </a:lnSpc>
            </a:pPr>
            <a:endParaRPr lang="en-US" sz="2000">
              <a:solidFill>
                <a:srgbClr val="2A2830"/>
              </a:solidFill>
              <a:latin typeface="Montserrat Bold"/>
            </a:endParaRPr>
          </a:p>
          <a:p>
            <a:pPr>
              <a:lnSpc>
                <a:spcPts val="3959"/>
              </a:lnSpc>
            </a:pPr>
            <a:r>
              <a:rPr lang="en-US" sz="2399">
                <a:solidFill>
                  <a:srgbClr val="2A2830"/>
                </a:solidFill>
                <a:latin typeface="Montserrat Bold"/>
              </a:rPr>
              <a:t>Ziel: </a:t>
            </a:r>
          </a:p>
          <a:p>
            <a:pPr>
              <a:lnSpc>
                <a:spcPts val="3300"/>
              </a:lnSpc>
            </a:pPr>
            <a:r>
              <a:rPr lang="en-US" sz="2000">
                <a:solidFill>
                  <a:srgbClr val="2A2830"/>
                </a:solidFill>
                <a:latin typeface="Montserrat Bold"/>
              </a:rPr>
              <a:t>- Robby will die Macht zurück und seine Freunde retten </a:t>
            </a:r>
          </a:p>
          <a:p>
            <a:pPr>
              <a:lnSpc>
                <a:spcPts val="3300"/>
              </a:lnSpc>
            </a:pPr>
            <a:r>
              <a:rPr lang="en-US" sz="2000">
                <a:solidFill>
                  <a:srgbClr val="2A2830"/>
                </a:solidFill>
                <a:latin typeface="Montserrat Bold"/>
              </a:rPr>
              <a:t>- Menschen vertreiben</a:t>
            </a:r>
          </a:p>
          <a:p>
            <a:pPr>
              <a:lnSpc>
                <a:spcPts val="3959"/>
              </a:lnSpc>
            </a:pPr>
            <a:endParaRPr lang="en-US" sz="2000">
              <a:solidFill>
                <a:srgbClr val="2A2830"/>
              </a:solidFill>
              <a:latin typeface="Montserrat Bold"/>
            </a:endParaRPr>
          </a:p>
          <a:p>
            <a:pPr>
              <a:lnSpc>
                <a:spcPts val="3300"/>
              </a:lnSpc>
            </a:pPr>
            <a:endParaRPr lang="en-US" sz="2000">
              <a:solidFill>
                <a:srgbClr val="2A2830"/>
              </a:solidFill>
              <a:latin typeface="Montserrat Bold"/>
            </a:endParaRPr>
          </a:p>
          <a:p>
            <a:pPr>
              <a:lnSpc>
                <a:spcPts val="3959"/>
              </a:lnSpc>
            </a:pPr>
            <a:endParaRPr lang="en-US" sz="2000">
              <a:solidFill>
                <a:srgbClr val="2A2830"/>
              </a:solidFill>
              <a:latin typeface="Montserrat Bold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295248">
            <a:off x="5215723" y="2588771"/>
            <a:ext cx="2500143" cy="275015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6148518" y="1671585"/>
            <a:ext cx="2477081" cy="171143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6259240" y="3871264"/>
            <a:ext cx="73457" cy="12949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rcRect r="4153"/>
          <a:stretch>
            <a:fillRect/>
          </a:stretch>
        </p:blipFill>
        <p:spPr>
          <a:xfrm>
            <a:off x="5110118" y="4406045"/>
            <a:ext cx="2076801" cy="2592716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961598">
            <a:off x="5923656" y="5530034"/>
            <a:ext cx="723689" cy="344739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774706" y="4231920"/>
            <a:ext cx="3813131" cy="1994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6"/>
              </a:lnSpc>
            </a:pPr>
            <a:r>
              <a:rPr lang="en-US" sz="2386">
                <a:solidFill>
                  <a:srgbClr val="2A2830"/>
                </a:solidFill>
                <a:latin typeface="Montserrat Bold"/>
              </a:rPr>
              <a:t>Spielfigur: RobbyX67Z</a:t>
            </a:r>
          </a:p>
          <a:p>
            <a:pPr>
              <a:lnSpc>
                <a:spcPts val="4056"/>
              </a:lnSpc>
            </a:pPr>
            <a:r>
              <a:rPr lang="en-US" sz="2386">
                <a:solidFill>
                  <a:srgbClr val="2A2830"/>
                </a:solidFill>
                <a:latin typeface="Montserrat Bold"/>
              </a:rPr>
              <a:t>- Programmierer</a:t>
            </a:r>
          </a:p>
          <a:p>
            <a:pPr>
              <a:lnSpc>
                <a:spcPts val="4056"/>
              </a:lnSpc>
            </a:pPr>
            <a:r>
              <a:rPr lang="en-US" sz="2386">
                <a:solidFill>
                  <a:srgbClr val="2A2830"/>
                </a:solidFill>
                <a:latin typeface="Montserrat Bold"/>
              </a:rPr>
              <a:t>Spielort: Fabrik, in der </a:t>
            </a:r>
          </a:p>
          <a:p>
            <a:pPr>
              <a:lnSpc>
                <a:spcPts val="4056"/>
              </a:lnSpc>
            </a:pPr>
            <a:r>
              <a:rPr lang="en-US" sz="2386">
                <a:solidFill>
                  <a:srgbClr val="2A2830"/>
                </a:solidFill>
                <a:latin typeface="Montserrat Bold"/>
              </a:rPr>
              <a:t>Robbys Ursprung liegt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74706" y="1976996"/>
            <a:ext cx="7359397" cy="1073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19"/>
              </a:lnSpc>
            </a:pPr>
            <a:r>
              <a:rPr lang="en-US" sz="8100">
                <a:solidFill>
                  <a:srgbClr val="2A2830"/>
                </a:solidFill>
                <a:latin typeface="Montserrat Classic Bold"/>
              </a:rPr>
              <a:t>ROBOTS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432473" y="1028700"/>
            <a:ext cx="808779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56"/>
              </a:lnSpc>
            </a:pPr>
            <a:r>
              <a:rPr lang="en-US" sz="3130">
                <a:solidFill>
                  <a:srgbClr val="000000"/>
                </a:solidFill>
                <a:latin typeface="Montserrat Extra-Light Bold"/>
              </a:rPr>
              <a:t>05</a:t>
            </a:r>
          </a:p>
        </p:txBody>
      </p:sp>
      <p:pic>
        <p:nvPicPr>
          <p:cNvPr id="20" name="Picture 3">
            <a:extLst>
              <a:ext uri="{FF2B5EF4-FFF2-40B4-BE49-F238E27FC236}">
                <a16:creationId xmlns:a16="http://schemas.microsoft.com/office/drawing/2014/main" id="{D5C0804B-09F9-4F10-846E-C715304767E6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14458" t="12404" r="14496" b="17678"/>
          <a:stretch>
            <a:fillRect/>
          </a:stretch>
        </p:blipFill>
        <p:spPr>
          <a:xfrm>
            <a:off x="16790236" y="9116913"/>
            <a:ext cx="825576" cy="812472"/>
          </a:xfrm>
          <a:prstGeom prst="rect">
            <a:avLst/>
          </a:prstGeom>
        </p:spPr>
      </p:pic>
      <p:sp>
        <p:nvSpPr>
          <p:cNvPr id="21" name="TextBox 4">
            <a:extLst>
              <a:ext uri="{FF2B5EF4-FFF2-40B4-BE49-F238E27FC236}">
                <a16:creationId xmlns:a16="http://schemas.microsoft.com/office/drawing/2014/main" id="{BD131FEE-9298-4B3B-88DD-818DE6E1B310}"/>
              </a:ext>
            </a:extLst>
          </p:cNvPr>
          <p:cNvSpPr txBox="1"/>
          <p:nvPr/>
        </p:nvSpPr>
        <p:spPr>
          <a:xfrm>
            <a:off x="14478000" y="9316774"/>
            <a:ext cx="3045136" cy="412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403E46"/>
                </a:solidFill>
                <a:latin typeface="Montserrat Extra-Light Bold"/>
              </a:rPr>
              <a:t>EA Games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AF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349349" y="6689273"/>
            <a:ext cx="15335760" cy="9571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3" name="Group 3"/>
          <p:cNvGrpSpPr/>
          <p:nvPr/>
        </p:nvGrpSpPr>
        <p:grpSpPr>
          <a:xfrm rot="5400000">
            <a:off x="10932122" y="7217170"/>
            <a:ext cx="511837" cy="108306"/>
            <a:chOff x="0" y="0"/>
            <a:chExt cx="2028619" cy="429260"/>
          </a:xfrm>
        </p:grpSpPr>
        <p:sp>
          <p:nvSpPr>
            <p:cNvPr id="4" name="Freeform 4"/>
            <p:cNvSpPr/>
            <p:nvPr/>
          </p:nvSpPr>
          <p:spPr>
            <a:xfrm>
              <a:off x="0" y="-5080"/>
              <a:ext cx="2028619" cy="434340"/>
            </a:xfrm>
            <a:custGeom>
              <a:avLst/>
              <a:gdLst/>
              <a:ahLst/>
              <a:cxnLst/>
              <a:rect l="l" t="t" r="r" b="b"/>
              <a:pathLst>
                <a:path w="2028619" h="434340">
                  <a:moveTo>
                    <a:pt x="2010839" y="187960"/>
                  </a:moveTo>
                  <a:lnTo>
                    <a:pt x="1749219" y="11430"/>
                  </a:lnTo>
                  <a:cubicBezTo>
                    <a:pt x="1731439" y="0"/>
                    <a:pt x="1708579" y="3810"/>
                    <a:pt x="1695879" y="21590"/>
                  </a:cubicBezTo>
                  <a:cubicBezTo>
                    <a:pt x="1684449" y="39370"/>
                    <a:pt x="1688259" y="62230"/>
                    <a:pt x="1706039" y="74930"/>
                  </a:cubicBezTo>
                  <a:lnTo>
                    <a:pt x="186478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864789" y="257810"/>
                  </a:lnTo>
                  <a:lnTo>
                    <a:pt x="1706039" y="364490"/>
                  </a:lnTo>
                  <a:cubicBezTo>
                    <a:pt x="1688259" y="375920"/>
                    <a:pt x="1684449" y="400050"/>
                    <a:pt x="1695879" y="417830"/>
                  </a:cubicBezTo>
                  <a:cubicBezTo>
                    <a:pt x="1703499" y="429260"/>
                    <a:pt x="1714929" y="434340"/>
                    <a:pt x="1727629" y="434340"/>
                  </a:cubicBezTo>
                  <a:cubicBezTo>
                    <a:pt x="1735249" y="434340"/>
                    <a:pt x="1742869" y="431800"/>
                    <a:pt x="1749219" y="427990"/>
                  </a:cubicBezTo>
                  <a:lnTo>
                    <a:pt x="2012109" y="251460"/>
                  </a:lnTo>
                  <a:cubicBezTo>
                    <a:pt x="2022269" y="243840"/>
                    <a:pt x="2028619" y="232410"/>
                    <a:pt x="2028619" y="219710"/>
                  </a:cubicBezTo>
                  <a:cubicBezTo>
                    <a:pt x="2028619" y="207010"/>
                    <a:pt x="2022269" y="195580"/>
                    <a:pt x="2010839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 rot="5400000">
            <a:off x="4354061" y="7201821"/>
            <a:ext cx="511837" cy="108306"/>
            <a:chOff x="0" y="0"/>
            <a:chExt cx="2028619" cy="429260"/>
          </a:xfrm>
        </p:grpSpPr>
        <p:sp>
          <p:nvSpPr>
            <p:cNvPr id="6" name="Freeform 6"/>
            <p:cNvSpPr/>
            <p:nvPr/>
          </p:nvSpPr>
          <p:spPr>
            <a:xfrm>
              <a:off x="0" y="-5080"/>
              <a:ext cx="2028619" cy="434340"/>
            </a:xfrm>
            <a:custGeom>
              <a:avLst/>
              <a:gdLst/>
              <a:ahLst/>
              <a:cxnLst/>
              <a:rect l="l" t="t" r="r" b="b"/>
              <a:pathLst>
                <a:path w="2028619" h="434340">
                  <a:moveTo>
                    <a:pt x="2010839" y="187960"/>
                  </a:moveTo>
                  <a:lnTo>
                    <a:pt x="1749219" y="11430"/>
                  </a:lnTo>
                  <a:cubicBezTo>
                    <a:pt x="1731439" y="0"/>
                    <a:pt x="1708579" y="3810"/>
                    <a:pt x="1695879" y="21590"/>
                  </a:cubicBezTo>
                  <a:cubicBezTo>
                    <a:pt x="1684449" y="39370"/>
                    <a:pt x="1688259" y="62230"/>
                    <a:pt x="1706039" y="74930"/>
                  </a:cubicBezTo>
                  <a:lnTo>
                    <a:pt x="186478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864789" y="257810"/>
                  </a:lnTo>
                  <a:lnTo>
                    <a:pt x="1706039" y="364490"/>
                  </a:lnTo>
                  <a:cubicBezTo>
                    <a:pt x="1688259" y="375920"/>
                    <a:pt x="1684449" y="400050"/>
                    <a:pt x="1695879" y="417830"/>
                  </a:cubicBezTo>
                  <a:cubicBezTo>
                    <a:pt x="1703499" y="429260"/>
                    <a:pt x="1714929" y="434340"/>
                    <a:pt x="1727629" y="434340"/>
                  </a:cubicBezTo>
                  <a:cubicBezTo>
                    <a:pt x="1735249" y="434340"/>
                    <a:pt x="1742869" y="431800"/>
                    <a:pt x="1749219" y="427990"/>
                  </a:cubicBezTo>
                  <a:lnTo>
                    <a:pt x="2012109" y="251460"/>
                  </a:lnTo>
                  <a:cubicBezTo>
                    <a:pt x="2022269" y="243840"/>
                    <a:pt x="2028619" y="232410"/>
                    <a:pt x="2028619" y="219710"/>
                  </a:cubicBezTo>
                  <a:cubicBezTo>
                    <a:pt x="2028619" y="207010"/>
                    <a:pt x="2022269" y="195580"/>
                    <a:pt x="2010839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3665620" y="7346231"/>
            <a:ext cx="1884480" cy="1428112"/>
            <a:chOff x="0" y="0"/>
            <a:chExt cx="3216910" cy="2437864"/>
          </a:xfrm>
        </p:grpSpPr>
        <p:sp>
          <p:nvSpPr>
            <p:cNvPr id="8" name="Freeform 8"/>
            <p:cNvSpPr/>
            <p:nvPr/>
          </p:nvSpPr>
          <p:spPr>
            <a:xfrm>
              <a:off x="19050" y="223520"/>
              <a:ext cx="3178810" cy="2206724"/>
            </a:xfrm>
            <a:custGeom>
              <a:avLst/>
              <a:gdLst/>
              <a:ahLst/>
              <a:cxnLst/>
              <a:rect l="l" t="t" r="r" b="b"/>
              <a:pathLst>
                <a:path w="3178810" h="2206724">
                  <a:moveTo>
                    <a:pt x="0" y="11430"/>
                  </a:moveTo>
                  <a:cubicBezTo>
                    <a:pt x="0" y="11430"/>
                    <a:pt x="2540" y="340360"/>
                    <a:pt x="2540" y="749300"/>
                  </a:cubicBezTo>
                  <a:cubicBezTo>
                    <a:pt x="2540" y="875751"/>
                    <a:pt x="7620" y="1025624"/>
                    <a:pt x="7620" y="1285974"/>
                  </a:cubicBezTo>
                  <a:cubicBezTo>
                    <a:pt x="7620" y="1480284"/>
                    <a:pt x="16510" y="1879064"/>
                    <a:pt x="21590" y="2070834"/>
                  </a:cubicBezTo>
                  <a:lnTo>
                    <a:pt x="130810" y="2185134"/>
                  </a:lnTo>
                  <a:cubicBezTo>
                    <a:pt x="275590" y="2192754"/>
                    <a:pt x="543560" y="2206724"/>
                    <a:pt x="793750" y="2206724"/>
                  </a:cubicBezTo>
                  <a:lnTo>
                    <a:pt x="3178810" y="2206724"/>
                  </a:lnTo>
                  <a:lnTo>
                    <a:pt x="3178810" y="693420"/>
                  </a:lnTo>
                  <a:cubicBezTo>
                    <a:pt x="3178810" y="318770"/>
                    <a:pt x="3169920" y="41910"/>
                    <a:pt x="3169920" y="41910"/>
                  </a:cubicBezTo>
                  <a:cubicBezTo>
                    <a:pt x="3014980" y="21590"/>
                    <a:pt x="2858770" y="11430"/>
                    <a:pt x="2701290" y="12700"/>
                  </a:cubicBezTo>
                  <a:cubicBezTo>
                    <a:pt x="2428240" y="12700"/>
                    <a:pt x="1179830" y="21590"/>
                    <a:pt x="929640" y="12700"/>
                  </a:cubicBezTo>
                  <a:cubicBezTo>
                    <a:pt x="594360" y="0"/>
                    <a:pt x="0" y="11430"/>
                    <a:pt x="0" y="11430"/>
                  </a:cubicBezTo>
                  <a:close/>
                </a:path>
              </a:pathLst>
            </a:custGeom>
            <a:solidFill>
              <a:srgbClr val="FFE9EE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2700" y="217170"/>
              <a:ext cx="3191510" cy="2219424"/>
            </a:xfrm>
            <a:custGeom>
              <a:avLst/>
              <a:gdLst/>
              <a:ahLst/>
              <a:cxnLst/>
              <a:rect l="l" t="t" r="r" b="b"/>
              <a:pathLst>
                <a:path w="3191510" h="2219424">
                  <a:moveTo>
                    <a:pt x="3191510" y="2219424"/>
                  </a:moveTo>
                  <a:lnTo>
                    <a:pt x="800100" y="2219424"/>
                  </a:lnTo>
                  <a:cubicBezTo>
                    <a:pt x="547370" y="2219424"/>
                    <a:pt x="270510" y="2205454"/>
                    <a:pt x="137160" y="2197834"/>
                  </a:cubicBezTo>
                  <a:lnTo>
                    <a:pt x="134620" y="2197834"/>
                  </a:lnTo>
                  <a:lnTo>
                    <a:pt x="21590" y="2079724"/>
                  </a:lnTo>
                  <a:lnTo>
                    <a:pt x="21590" y="2077184"/>
                  </a:lnTo>
                  <a:cubicBezTo>
                    <a:pt x="16510" y="1873984"/>
                    <a:pt x="7620" y="1480284"/>
                    <a:pt x="7620" y="1292324"/>
                  </a:cubicBezTo>
                  <a:cubicBezTo>
                    <a:pt x="7620" y="1176754"/>
                    <a:pt x="6350" y="1000224"/>
                    <a:pt x="5080" y="882101"/>
                  </a:cubicBezTo>
                  <a:cubicBezTo>
                    <a:pt x="3810" y="882101"/>
                    <a:pt x="2540" y="882101"/>
                    <a:pt x="2540" y="755650"/>
                  </a:cubicBezTo>
                  <a:cubicBezTo>
                    <a:pt x="2540" y="351790"/>
                    <a:pt x="0" y="21590"/>
                    <a:pt x="0" y="17780"/>
                  </a:cubicBezTo>
                  <a:lnTo>
                    <a:pt x="0" y="11430"/>
                  </a:lnTo>
                  <a:lnTo>
                    <a:pt x="6350" y="11430"/>
                  </a:lnTo>
                  <a:cubicBezTo>
                    <a:pt x="12700" y="11430"/>
                    <a:pt x="604520" y="0"/>
                    <a:pt x="935990" y="12700"/>
                  </a:cubicBezTo>
                  <a:cubicBezTo>
                    <a:pt x="1121410" y="19050"/>
                    <a:pt x="1852930" y="16510"/>
                    <a:pt x="2338070" y="13970"/>
                  </a:cubicBezTo>
                  <a:cubicBezTo>
                    <a:pt x="2503170" y="12700"/>
                    <a:pt x="2637790" y="12700"/>
                    <a:pt x="2707640" y="12700"/>
                  </a:cubicBezTo>
                  <a:cubicBezTo>
                    <a:pt x="2861310" y="11430"/>
                    <a:pt x="3020060" y="21590"/>
                    <a:pt x="3177540" y="41910"/>
                  </a:cubicBezTo>
                  <a:lnTo>
                    <a:pt x="3182620" y="43180"/>
                  </a:lnTo>
                  <a:lnTo>
                    <a:pt x="3182620" y="48260"/>
                  </a:lnTo>
                  <a:cubicBezTo>
                    <a:pt x="3182620" y="50800"/>
                    <a:pt x="3191510" y="328930"/>
                    <a:pt x="3191510" y="699770"/>
                  </a:cubicBezTo>
                  <a:lnTo>
                    <a:pt x="3191510" y="2219424"/>
                  </a:lnTo>
                  <a:close/>
                  <a:moveTo>
                    <a:pt x="139700" y="2185134"/>
                  </a:moveTo>
                  <a:cubicBezTo>
                    <a:pt x="273050" y="2192754"/>
                    <a:pt x="548640" y="2206724"/>
                    <a:pt x="800100" y="2206724"/>
                  </a:cubicBezTo>
                  <a:lnTo>
                    <a:pt x="3178810" y="2206724"/>
                  </a:lnTo>
                  <a:lnTo>
                    <a:pt x="3178810" y="699770"/>
                  </a:lnTo>
                  <a:cubicBezTo>
                    <a:pt x="3178810" y="358140"/>
                    <a:pt x="3171190" y="93980"/>
                    <a:pt x="3169920" y="53340"/>
                  </a:cubicBezTo>
                  <a:cubicBezTo>
                    <a:pt x="3014980" y="33020"/>
                    <a:pt x="2858770" y="24130"/>
                    <a:pt x="2707640" y="25400"/>
                  </a:cubicBezTo>
                  <a:cubicBezTo>
                    <a:pt x="2637790" y="25400"/>
                    <a:pt x="2503170" y="27940"/>
                    <a:pt x="2338070" y="26670"/>
                  </a:cubicBezTo>
                  <a:cubicBezTo>
                    <a:pt x="1828800" y="22860"/>
                    <a:pt x="1304290" y="22860"/>
                    <a:pt x="935990" y="25400"/>
                  </a:cubicBezTo>
                  <a:cubicBezTo>
                    <a:pt x="622300" y="27940"/>
                    <a:pt x="77470" y="22860"/>
                    <a:pt x="12700" y="24130"/>
                  </a:cubicBezTo>
                  <a:cubicBezTo>
                    <a:pt x="12700" y="71120"/>
                    <a:pt x="15240" y="382270"/>
                    <a:pt x="15240" y="755650"/>
                  </a:cubicBezTo>
                  <a:cubicBezTo>
                    <a:pt x="15240" y="882101"/>
                    <a:pt x="16510" y="882101"/>
                    <a:pt x="17780" y="882101"/>
                  </a:cubicBezTo>
                  <a:cubicBezTo>
                    <a:pt x="19050" y="1000224"/>
                    <a:pt x="20320" y="1176754"/>
                    <a:pt x="20320" y="1292324"/>
                  </a:cubicBezTo>
                  <a:cubicBezTo>
                    <a:pt x="20320" y="1479014"/>
                    <a:pt x="29210" y="1870174"/>
                    <a:pt x="34290" y="2074644"/>
                  </a:cubicBezTo>
                  <a:lnTo>
                    <a:pt x="139700" y="2185134"/>
                  </a:lnTo>
                  <a:close/>
                  <a:moveTo>
                    <a:pt x="139700" y="2185134"/>
                  </a:moveTo>
                  <a:lnTo>
                    <a:pt x="133350" y="2059404"/>
                  </a:lnTo>
                  <a:lnTo>
                    <a:pt x="34290" y="2073374"/>
                  </a:lnTo>
                  <a:lnTo>
                    <a:pt x="139700" y="218513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99720" y="19050"/>
              <a:ext cx="617220" cy="304800"/>
            </a:xfrm>
            <a:custGeom>
              <a:avLst/>
              <a:gdLst/>
              <a:ahLst/>
              <a:cxnLst/>
              <a:rect l="l" t="t" r="r" b="b"/>
              <a:pathLst>
                <a:path w="617220" h="304800">
                  <a:moveTo>
                    <a:pt x="600710" y="0"/>
                  </a:moveTo>
                  <a:lnTo>
                    <a:pt x="617220" y="77470"/>
                  </a:lnTo>
                  <a:lnTo>
                    <a:pt x="600710" y="190500"/>
                  </a:lnTo>
                  <a:lnTo>
                    <a:pt x="589280" y="297180"/>
                  </a:lnTo>
                  <a:lnTo>
                    <a:pt x="5080" y="304800"/>
                  </a:lnTo>
                  <a:lnTo>
                    <a:pt x="5080" y="255270"/>
                  </a:lnTo>
                  <a:lnTo>
                    <a:pt x="16510" y="148590"/>
                  </a:lnTo>
                  <a:lnTo>
                    <a:pt x="0" y="21590"/>
                  </a:lnTo>
                  <a:lnTo>
                    <a:pt x="60071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" name="Group 11"/>
          <p:cNvGrpSpPr/>
          <p:nvPr/>
        </p:nvGrpSpPr>
        <p:grpSpPr>
          <a:xfrm rot="-5400000">
            <a:off x="7571917" y="6034108"/>
            <a:ext cx="511837" cy="108306"/>
            <a:chOff x="0" y="0"/>
            <a:chExt cx="2028619" cy="429260"/>
          </a:xfrm>
        </p:grpSpPr>
        <p:sp>
          <p:nvSpPr>
            <p:cNvPr id="12" name="Freeform 12"/>
            <p:cNvSpPr/>
            <p:nvPr/>
          </p:nvSpPr>
          <p:spPr>
            <a:xfrm>
              <a:off x="0" y="-5080"/>
              <a:ext cx="2028619" cy="434340"/>
            </a:xfrm>
            <a:custGeom>
              <a:avLst/>
              <a:gdLst/>
              <a:ahLst/>
              <a:cxnLst/>
              <a:rect l="l" t="t" r="r" b="b"/>
              <a:pathLst>
                <a:path w="2028619" h="434340">
                  <a:moveTo>
                    <a:pt x="2010839" y="187960"/>
                  </a:moveTo>
                  <a:lnTo>
                    <a:pt x="1749219" y="11430"/>
                  </a:lnTo>
                  <a:cubicBezTo>
                    <a:pt x="1731439" y="0"/>
                    <a:pt x="1708579" y="3810"/>
                    <a:pt x="1695879" y="21590"/>
                  </a:cubicBezTo>
                  <a:cubicBezTo>
                    <a:pt x="1684449" y="39370"/>
                    <a:pt x="1688259" y="62230"/>
                    <a:pt x="1706039" y="74930"/>
                  </a:cubicBezTo>
                  <a:lnTo>
                    <a:pt x="186478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864789" y="257810"/>
                  </a:lnTo>
                  <a:lnTo>
                    <a:pt x="1706039" y="364490"/>
                  </a:lnTo>
                  <a:cubicBezTo>
                    <a:pt x="1688259" y="375920"/>
                    <a:pt x="1684449" y="400050"/>
                    <a:pt x="1695879" y="417830"/>
                  </a:cubicBezTo>
                  <a:cubicBezTo>
                    <a:pt x="1703499" y="429260"/>
                    <a:pt x="1714929" y="434340"/>
                    <a:pt x="1727629" y="434340"/>
                  </a:cubicBezTo>
                  <a:cubicBezTo>
                    <a:pt x="1735249" y="434340"/>
                    <a:pt x="1742869" y="431800"/>
                    <a:pt x="1749219" y="427990"/>
                  </a:cubicBezTo>
                  <a:lnTo>
                    <a:pt x="2012109" y="251460"/>
                  </a:lnTo>
                  <a:cubicBezTo>
                    <a:pt x="2022269" y="243840"/>
                    <a:pt x="2028619" y="232410"/>
                    <a:pt x="2028619" y="219710"/>
                  </a:cubicBezTo>
                  <a:cubicBezTo>
                    <a:pt x="2028619" y="207010"/>
                    <a:pt x="2022269" y="195580"/>
                    <a:pt x="2010839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739491" y="4575466"/>
            <a:ext cx="2068384" cy="1256876"/>
            <a:chOff x="0" y="0"/>
            <a:chExt cx="4846125" cy="2944800"/>
          </a:xfrm>
        </p:grpSpPr>
        <p:sp>
          <p:nvSpPr>
            <p:cNvPr id="14" name="Freeform 14"/>
            <p:cNvSpPr/>
            <p:nvPr/>
          </p:nvSpPr>
          <p:spPr>
            <a:xfrm>
              <a:off x="19050" y="223520"/>
              <a:ext cx="4808025" cy="2713660"/>
            </a:xfrm>
            <a:custGeom>
              <a:avLst/>
              <a:gdLst/>
              <a:ahLst/>
              <a:cxnLst/>
              <a:rect l="l" t="t" r="r" b="b"/>
              <a:pathLst>
                <a:path w="4808025" h="2713660">
                  <a:moveTo>
                    <a:pt x="0" y="11430"/>
                  </a:moveTo>
                  <a:cubicBezTo>
                    <a:pt x="0" y="11430"/>
                    <a:pt x="2540" y="340360"/>
                    <a:pt x="2540" y="749300"/>
                  </a:cubicBezTo>
                  <a:cubicBezTo>
                    <a:pt x="2540" y="1073775"/>
                    <a:pt x="7620" y="1532560"/>
                    <a:pt x="7620" y="1792910"/>
                  </a:cubicBezTo>
                  <a:cubicBezTo>
                    <a:pt x="7620" y="1987220"/>
                    <a:pt x="16510" y="2386000"/>
                    <a:pt x="21590" y="2577770"/>
                  </a:cubicBezTo>
                  <a:lnTo>
                    <a:pt x="130810" y="2692070"/>
                  </a:lnTo>
                  <a:cubicBezTo>
                    <a:pt x="275590" y="2699690"/>
                    <a:pt x="543560" y="2713660"/>
                    <a:pt x="793750" y="2713660"/>
                  </a:cubicBezTo>
                  <a:lnTo>
                    <a:pt x="4808025" y="2713660"/>
                  </a:lnTo>
                  <a:lnTo>
                    <a:pt x="4808025" y="693420"/>
                  </a:lnTo>
                  <a:cubicBezTo>
                    <a:pt x="4808025" y="318770"/>
                    <a:pt x="4799135" y="41910"/>
                    <a:pt x="4799135" y="41910"/>
                  </a:cubicBezTo>
                  <a:cubicBezTo>
                    <a:pt x="4644195" y="21590"/>
                    <a:pt x="4487985" y="11430"/>
                    <a:pt x="4330505" y="12700"/>
                  </a:cubicBezTo>
                  <a:cubicBezTo>
                    <a:pt x="4057455" y="12700"/>
                    <a:pt x="1179830" y="21590"/>
                    <a:pt x="929640" y="12700"/>
                  </a:cubicBezTo>
                  <a:cubicBezTo>
                    <a:pt x="594360" y="0"/>
                    <a:pt x="0" y="11430"/>
                    <a:pt x="0" y="11430"/>
                  </a:cubicBezTo>
                  <a:close/>
                </a:path>
              </a:pathLst>
            </a:custGeom>
            <a:solidFill>
              <a:srgbClr val="FFE9EE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12700" y="217170"/>
              <a:ext cx="4820725" cy="2726360"/>
            </a:xfrm>
            <a:custGeom>
              <a:avLst/>
              <a:gdLst/>
              <a:ahLst/>
              <a:cxnLst/>
              <a:rect l="l" t="t" r="r" b="b"/>
              <a:pathLst>
                <a:path w="4820725" h="2726360">
                  <a:moveTo>
                    <a:pt x="4820725" y="2726360"/>
                  </a:moveTo>
                  <a:lnTo>
                    <a:pt x="800100" y="2726360"/>
                  </a:lnTo>
                  <a:cubicBezTo>
                    <a:pt x="547370" y="2726360"/>
                    <a:pt x="270510" y="2712390"/>
                    <a:pt x="137160" y="2704770"/>
                  </a:cubicBezTo>
                  <a:lnTo>
                    <a:pt x="134620" y="2704770"/>
                  </a:lnTo>
                  <a:lnTo>
                    <a:pt x="21590" y="2586660"/>
                  </a:lnTo>
                  <a:lnTo>
                    <a:pt x="21590" y="2584120"/>
                  </a:lnTo>
                  <a:cubicBezTo>
                    <a:pt x="16510" y="2380920"/>
                    <a:pt x="7620" y="1987220"/>
                    <a:pt x="7620" y="1799260"/>
                  </a:cubicBezTo>
                  <a:cubicBezTo>
                    <a:pt x="7620" y="1683690"/>
                    <a:pt x="6350" y="1507160"/>
                    <a:pt x="5080" y="1328508"/>
                  </a:cubicBezTo>
                  <a:cubicBezTo>
                    <a:pt x="3810" y="1152236"/>
                    <a:pt x="2540" y="952817"/>
                    <a:pt x="2540" y="755650"/>
                  </a:cubicBezTo>
                  <a:cubicBezTo>
                    <a:pt x="2540" y="351790"/>
                    <a:pt x="0" y="21590"/>
                    <a:pt x="0" y="17780"/>
                  </a:cubicBezTo>
                  <a:lnTo>
                    <a:pt x="0" y="11430"/>
                  </a:lnTo>
                  <a:lnTo>
                    <a:pt x="6350" y="11430"/>
                  </a:lnTo>
                  <a:cubicBezTo>
                    <a:pt x="12700" y="11430"/>
                    <a:pt x="604520" y="0"/>
                    <a:pt x="935990" y="12700"/>
                  </a:cubicBezTo>
                  <a:cubicBezTo>
                    <a:pt x="1121410" y="19050"/>
                    <a:pt x="3482145" y="16510"/>
                    <a:pt x="3967285" y="13970"/>
                  </a:cubicBezTo>
                  <a:cubicBezTo>
                    <a:pt x="4132385" y="12700"/>
                    <a:pt x="4267005" y="12700"/>
                    <a:pt x="4336855" y="12700"/>
                  </a:cubicBezTo>
                  <a:cubicBezTo>
                    <a:pt x="4490525" y="11430"/>
                    <a:pt x="4649275" y="21590"/>
                    <a:pt x="4806755" y="41910"/>
                  </a:cubicBezTo>
                  <a:lnTo>
                    <a:pt x="4811835" y="43180"/>
                  </a:lnTo>
                  <a:lnTo>
                    <a:pt x="4811835" y="48260"/>
                  </a:lnTo>
                  <a:cubicBezTo>
                    <a:pt x="4811835" y="50800"/>
                    <a:pt x="4820725" y="328930"/>
                    <a:pt x="4820725" y="699770"/>
                  </a:cubicBezTo>
                  <a:lnTo>
                    <a:pt x="4820725" y="2726360"/>
                  </a:lnTo>
                  <a:close/>
                  <a:moveTo>
                    <a:pt x="139700" y="2692070"/>
                  </a:moveTo>
                  <a:cubicBezTo>
                    <a:pt x="273050" y="2699690"/>
                    <a:pt x="548640" y="2713660"/>
                    <a:pt x="800100" y="2713660"/>
                  </a:cubicBezTo>
                  <a:lnTo>
                    <a:pt x="4808025" y="2713660"/>
                  </a:lnTo>
                  <a:lnTo>
                    <a:pt x="4808025" y="699770"/>
                  </a:lnTo>
                  <a:cubicBezTo>
                    <a:pt x="4808025" y="358140"/>
                    <a:pt x="4800405" y="93980"/>
                    <a:pt x="4799135" y="53340"/>
                  </a:cubicBezTo>
                  <a:cubicBezTo>
                    <a:pt x="4644195" y="33020"/>
                    <a:pt x="4487985" y="24130"/>
                    <a:pt x="4336855" y="25400"/>
                  </a:cubicBezTo>
                  <a:cubicBezTo>
                    <a:pt x="4267005" y="25400"/>
                    <a:pt x="4132385" y="27940"/>
                    <a:pt x="3967285" y="26670"/>
                  </a:cubicBezTo>
                  <a:cubicBezTo>
                    <a:pt x="3458015" y="22860"/>
                    <a:pt x="1304290" y="22860"/>
                    <a:pt x="935990" y="25400"/>
                  </a:cubicBezTo>
                  <a:cubicBezTo>
                    <a:pt x="622300" y="27940"/>
                    <a:pt x="77470" y="22860"/>
                    <a:pt x="12700" y="24130"/>
                  </a:cubicBezTo>
                  <a:cubicBezTo>
                    <a:pt x="12700" y="71120"/>
                    <a:pt x="15240" y="382270"/>
                    <a:pt x="15240" y="755650"/>
                  </a:cubicBezTo>
                  <a:cubicBezTo>
                    <a:pt x="15240" y="952817"/>
                    <a:pt x="16510" y="1152236"/>
                    <a:pt x="17780" y="1328508"/>
                  </a:cubicBezTo>
                  <a:cubicBezTo>
                    <a:pt x="19050" y="1507160"/>
                    <a:pt x="20320" y="1683690"/>
                    <a:pt x="20320" y="1799260"/>
                  </a:cubicBezTo>
                  <a:cubicBezTo>
                    <a:pt x="20320" y="1985950"/>
                    <a:pt x="29210" y="2377110"/>
                    <a:pt x="34290" y="2581580"/>
                  </a:cubicBezTo>
                  <a:lnTo>
                    <a:pt x="139700" y="2692070"/>
                  </a:lnTo>
                  <a:close/>
                  <a:moveTo>
                    <a:pt x="139700" y="2692070"/>
                  </a:moveTo>
                  <a:lnTo>
                    <a:pt x="133350" y="2566340"/>
                  </a:lnTo>
                  <a:lnTo>
                    <a:pt x="34290" y="2580310"/>
                  </a:lnTo>
                  <a:lnTo>
                    <a:pt x="139700" y="269207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99720" y="19050"/>
              <a:ext cx="617220" cy="304800"/>
            </a:xfrm>
            <a:custGeom>
              <a:avLst/>
              <a:gdLst/>
              <a:ahLst/>
              <a:cxnLst/>
              <a:rect l="l" t="t" r="r" b="b"/>
              <a:pathLst>
                <a:path w="617220" h="304800">
                  <a:moveTo>
                    <a:pt x="600710" y="0"/>
                  </a:moveTo>
                  <a:lnTo>
                    <a:pt x="617220" y="77470"/>
                  </a:lnTo>
                  <a:lnTo>
                    <a:pt x="600710" y="190500"/>
                  </a:lnTo>
                  <a:lnTo>
                    <a:pt x="589280" y="297180"/>
                  </a:lnTo>
                  <a:lnTo>
                    <a:pt x="5080" y="304800"/>
                  </a:lnTo>
                  <a:lnTo>
                    <a:pt x="5080" y="255270"/>
                  </a:lnTo>
                  <a:lnTo>
                    <a:pt x="16510" y="148590"/>
                  </a:lnTo>
                  <a:lnTo>
                    <a:pt x="0" y="21590"/>
                  </a:lnTo>
                  <a:lnTo>
                    <a:pt x="60071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0538391" y="7419054"/>
            <a:ext cx="2262113" cy="1447064"/>
            <a:chOff x="0" y="0"/>
            <a:chExt cx="5300023" cy="3390402"/>
          </a:xfrm>
        </p:grpSpPr>
        <p:sp>
          <p:nvSpPr>
            <p:cNvPr id="18" name="Freeform 18"/>
            <p:cNvSpPr/>
            <p:nvPr/>
          </p:nvSpPr>
          <p:spPr>
            <a:xfrm>
              <a:off x="19050" y="223520"/>
              <a:ext cx="5261923" cy="3159262"/>
            </a:xfrm>
            <a:custGeom>
              <a:avLst/>
              <a:gdLst/>
              <a:ahLst/>
              <a:cxnLst/>
              <a:rect l="l" t="t" r="r" b="b"/>
              <a:pathLst>
                <a:path w="5261923" h="3159262">
                  <a:moveTo>
                    <a:pt x="0" y="11430"/>
                  </a:moveTo>
                  <a:cubicBezTo>
                    <a:pt x="0" y="11430"/>
                    <a:pt x="2540" y="340360"/>
                    <a:pt x="2540" y="749300"/>
                  </a:cubicBezTo>
                  <a:cubicBezTo>
                    <a:pt x="2540" y="1247839"/>
                    <a:pt x="7620" y="1978162"/>
                    <a:pt x="7620" y="2238512"/>
                  </a:cubicBezTo>
                  <a:cubicBezTo>
                    <a:pt x="7620" y="2432822"/>
                    <a:pt x="16510" y="2831602"/>
                    <a:pt x="21590" y="3023372"/>
                  </a:cubicBezTo>
                  <a:lnTo>
                    <a:pt x="130810" y="3137672"/>
                  </a:lnTo>
                  <a:cubicBezTo>
                    <a:pt x="275590" y="3145292"/>
                    <a:pt x="543560" y="3159262"/>
                    <a:pt x="793750" y="3159262"/>
                  </a:cubicBezTo>
                  <a:lnTo>
                    <a:pt x="5261923" y="3159262"/>
                  </a:lnTo>
                  <a:lnTo>
                    <a:pt x="5261923" y="693420"/>
                  </a:lnTo>
                  <a:cubicBezTo>
                    <a:pt x="5261923" y="318770"/>
                    <a:pt x="5253034" y="41910"/>
                    <a:pt x="5253034" y="41910"/>
                  </a:cubicBezTo>
                  <a:cubicBezTo>
                    <a:pt x="5098093" y="21590"/>
                    <a:pt x="4941884" y="11430"/>
                    <a:pt x="4784403" y="12700"/>
                  </a:cubicBezTo>
                  <a:cubicBezTo>
                    <a:pt x="4511353" y="12700"/>
                    <a:pt x="1179830" y="21590"/>
                    <a:pt x="929640" y="12700"/>
                  </a:cubicBezTo>
                  <a:cubicBezTo>
                    <a:pt x="594360" y="0"/>
                    <a:pt x="0" y="11430"/>
                    <a:pt x="0" y="11430"/>
                  </a:cubicBezTo>
                  <a:close/>
                </a:path>
              </a:pathLst>
            </a:custGeom>
            <a:solidFill>
              <a:srgbClr val="FFE9EE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12700" y="217170"/>
              <a:ext cx="5274623" cy="3171962"/>
            </a:xfrm>
            <a:custGeom>
              <a:avLst/>
              <a:gdLst/>
              <a:ahLst/>
              <a:cxnLst/>
              <a:rect l="l" t="t" r="r" b="b"/>
              <a:pathLst>
                <a:path w="5274623" h="3171962">
                  <a:moveTo>
                    <a:pt x="5274623" y="3171962"/>
                  </a:moveTo>
                  <a:lnTo>
                    <a:pt x="800100" y="3171962"/>
                  </a:lnTo>
                  <a:cubicBezTo>
                    <a:pt x="547370" y="3171962"/>
                    <a:pt x="270510" y="3157992"/>
                    <a:pt x="137160" y="3150372"/>
                  </a:cubicBezTo>
                  <a:lnTo>
                    <a:pt x="134620" y="3150372"/>
                  </a:lnTo>
                  <a:lnTo>
                    <a:pt x="21590" y="3032262"/>
                  </a:lnTo>
                  <a:lnTo>
                    <a:pt x="21590" y="3029722"/>
                  </a:lnTo>
                  <a:cubicBezTo>
                    <a:pt x="16510" y="2826522"/>
                    <a:pt x="7620" y="2432822"/>
                    <a:pt x="7620" y="2244862"/>
                  </a:cubicBezTo>
                  <a:cubicBezTo>
                    <a:pt x="7620" y="2129292"/>
                    <a:pt x="6350" y="1952762"/>
                    <a:pt x="5080" y="1720905"/>
                  </a:cubicBezTo>
                  <a:cubicBezTo>
                    <a:pt x="3810" y="1389687"/>
                    <a:pt x="2540" y="1014976"/>
                    <a:pt x="2540" y="755650"/>
                  </a:cubicBezTo>
                  <a:cubicBezTo>
                    <a:pt x="2540" y="351790"/>
                    <a:pt x="0" y="21590"/>
                    <a:pt x="0" y="17780"/>
                  </a:cubicBezTo>
                  <a:lnTo>
                    <a:pt x="0" y="11430"/>
                  </a:lnTo>
                  <a:lnTo>
                    <a:pt x="6350" y="11430"/>
                  </a:lnTo>
                  <a:cubicBezTo>
                    <a:pt x="12700" y="11430"/>
                    <a:pt x="604520" y="0"/>
                    <a:pt x="935990" y="12700"/>
                  </a:cubicBezTo>
                  <a:cubicBezTo>
                    <a:pt x="1121410" y="19050"/>
                    <a:pt x="3936043" y="16510"/>
                    <a:pt x="4421184" y="13970"/>
                  </a:cubicBezTo>
                  <a:cubicBezTo>
                    <a:pt x="4586284" y="12700"/>
                    <a:pt x="4720903" y="12700"/>
                    <a:pt x="4790753" y="12700"/>
                  </a:cubicBezTo>
                  <a:cubicBezTo>
                    <a:pt x="4944423" y="11430"/>
                    <a:pt x="5103173" y="21590"/>
                    <a:pt x="5260653" y="41910"/>
                  </a:cubicBezTo>
                  <a:lnTo>
                    <a:pt x="5265734" y="43180"/>
                  </a:lnTo>
                  <a:lnTo>
                    <a:pt x="5265734" y="48260"/>
                  </a:lnTo>
                  <a:cubicBezTo>
                    <a:pt x="5265734" y="50800"/>
                    <a:pt x="5274623" y="328930"/>
                    <a:pt x="5274623" y="699770"/>
                  </a:cubicBezTo>
                  <a:lnTo>
                    <a:pt x="5274623" y="3171962"/>
                  </a:lnTo>
                  <a:close/>
                  <a:moveTo>
                    <a:pt x="139700" y="3137672"/>
                  </a:moveTo>
                  <a:cubicBezTo>
                    <a:pt x="273050" y="3145292"/>
                    <a:pt x="548640" y="3159262"/>
                    <a:pt x="800100" y="3159262"/>
                  </a:cubicBezTo>
                  <a:lnTo>
                    <a:pt x="5261923" y="3159262"/>
                  </a:lnTo>
                  <a:lnTo>
                    <a:pt x="5261923" y="699770"/>
                  </a:lnTo>
                  <a:cubicBezTo>
                    <a:pt x="5261923" y="358140"/>
                    <a:pt x="5254304" y="93980"/>
                    <a:pt x="5253034" y="53340"/>
                  </a:cubicBezTo>
                  <a:cubicBezTo>
                    <a:pt x="5098093" y="33020"/>
                    <a:pt x="4941884" y="24130"/>
                    <a:pt x="4790753" y="25400"/>
                  </a:cubicBezTo>
                  <a:cubicBezTo>
                    <a:pt x="4720903" y="25400"/>
                    <a:pt x="4586284" y="27940"/>
                    <a:pt x="4421184" y="26670"/>
                  </a:cubicBezTo>
                  <a:cubicBezTo>
                    <a:pt x="3911914" y="22860"/>
                    <a:pt x="1304290" y="22860"/>
                    <a:pt x="935990" y="25400"/>
                  </a:cubicBezTo>
                  <a:cubicBezTo>
                    <a:pt x="622300" y="27940"/>
                    <a:pt x="77470" y="22860"/>
                    <a:pt x="12700" y="24130"/>
                  </a:cubicBezTo>
                  <a:cubicBezTo>
                    <a:pt x="12700" y="71120"/>
                    <a:pt x="15240" y="382270"/>
                    <a:pt x="15240" y="755650"/>
                  </a:cubicBezTo>
                  <a:cubicBezTo>
                    <a:pt x="15240" y="1014976"/>
                    <a:pt x="16510" y="1389687"/>
                    <a:pt x="17780" y="1720905"/>
                  </a:cubicBezTo>
                  <a:cubicBezTo>
                    <a:pt x="19050" y="1952762"/>
                    <a:pt x="20320" y="2129292"/>
                    <a:pt x="20320" y="2244862"/>
                  </a:cubicBezTo>
                  <a:cubicBezTo>
                    <a:pt x="20320" y="2431552"/>
                    <a:pt x="29210" y="2822712"/>
                    <a:pt x="34290" y="3027182"/>
                  </a:cubicBezTo>
                  <a:lnTo>
                    <a:pt x="139700" y="3137672"/>
                  </a:lnTo>
                  <a:close/>
                  <a:moveTo>
                    <a:pt x="139700" y="3137672"/>
                  </a:moveTo>
                  <a:lnTo>
                    <a:pt x="133350" y="3011942"/>
                  </a:lnTo>
                  <a:lnTo>
                    <a:pt x="34290" y="3025912"/>
                  </a:lnTo>
                  <a:lnTo>
                    <a:pt x="139700" y="313767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299720" y="19050"/>
              <a:ext cx="617220" cy="304800"/>
            </a:xfrm>
            <a:custGeom>
              <a:avLst/>
              <a:gdLst/>
              <a:ahLst/>
              <a:cxnLst/>
              <a:rect l="l" t="t" r="r" b="b"/>
              <a:pathLst>
                <a:path w="617220" h="304800">
                  <a:moveTo>
                    <a:pt x="600710" y="0"/>
                  </a:moveTo>
                  <a:lnTo>
                    <a:pt x="617220" y="77470"/>
                  </a:lnTo>
                  <a:lnTo>
                    <a:pt x="600710" y="190500"/>
                  </a:lnTo>
                  <a:lnTo>
                    <a:pt x="589280" y="297180"/>
                  </a:lnTo>
                  <a:lnTo>
                    <a:pt x="5080" y="304800"/>
                  </a:lnTo>
                  <a:lnTo>
                    <a:pt x="5080" y="255270"/>
                  </a:lnTo>
                  <a:lnTo>
                    <a:pt x="16510" y="148590"/>
                  </a:lnTo>
                  <a:lnTo>
                    <a:pt x="0" y="21590"/>
                  </a:lnTo>
                  <a:lnTo>
                    <a:pt x="60071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1" name="Group 21"/>
          <p:cNvGrpSpPr/>
          <p:nvPr/>
        </p:nvGrpSpPr>
        <p:grpSpPr>
          <a:xfrm rot="-5400000">
            <a:off x="14242040" y="6080156"/>
            <a:ext cx="511837" cy="108306"/>
            <a:chOff x="0" y="0"/>
            <a:chExt cx="2028619" cy="429260"/>
          </a:xfrm>
        </p:grpSpPr>
        <p:sp>
          <p:nvSpPr>
            <p:cNvPr id="22" name="Freeform 22"/>
            <p:cNvSpPr/>
            <p:nvPr/>
          </p:nvSpPr>
          <p:spPr>
            <a:xfrm>
              <a:off x="0" y="-5080"/>
              <a:ext cx="2028619" cy="434340"/>
            </a:xfrm>
            <a:custGeom>
              <a:avLst/>
              <a:gdLst/>
              <a:ahLst/>
              <a:cxnLst/>
              <a:rect l="l" t="t" r="r" b="b"/>
              <a:pathLst>
                <a:path w="2028619" h="434340">
                  <a:moveTo>
                    <a:pt x="2010839" y="187960"/>
                  </a:moveTo>
                  <a:lnTo>
                    <a:pt x="1749219" y="11430"/>
                  </a:lnTo>
                  <a:cubicBezTo>
                    <a:pt x="1731439" y="0"/>
                    <a:pt x="1708579" y="3810"/>
                    <a:pt x="1695879" y="21590"/>
                  </a:cubicBezTo>
                  <a:cubicBezTo>
                    <a:pt x="1684449" y="39370"/>
                    <a:pt x="1688259" y="62230"/>
                    <a:pt x="1706039" y="74930"/>
                  </a:cubicBezTo>
                  <a:lnTo>
                    <a:pt x="186478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864789" y="257810"/>
                  </a:lnTo>
                  <a:lnTo>
                    <a:pt x="1706039" y="364490"/>
                  </a:lnTo>
                  <a:cubicBezTo>
                    <a:pt x="1688259" y="375920"/>
                    <a:pt x="1684449" y="400050"/>
                    <a:pt x="1695879" y="417830"/>
                  </a:cubicBezTo>
                  <a:cubicBezTo>
                    <a:pt x="1703499" y="429260"/>
                    <a:pt x="1714929" y="434340"/>
                    <a:pt x="1727629" y="434340"/>
                  </a:cubicBezTo>
                  <a:cubicBezTo>
                    <a:pt x="1735249" y="434340"/>
                    <a:pt x="1742869" y="431800"/>
                    <a:pt x="1749219" y="427990"/>
                  </a:cubicBezTo>
                  <a:lnTo>
                    <a:pt x="2012109" y="251460"/>
                  </a:lnTo>
                  <a:cubicBezTo>
                    <a:pt x="2022269" y="243840"/>
                    <a:pt x="2028619" y="232410"/>
                    <a:pt x="2028619" y="219710"/>
                  </a:cubicBezTo>
                  <a:cubicBezTo>
                    <a:pt x="2028619" y="207010"/>
                    <a:pt x="2022269" y="195580"/>
                    <a:pt x="2010839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3947319" y="4587583"/>
            <a:ext cx="2134196" cy="1244759"/>
            <a:chOff x="0" y="0"/>
            <a:chExt cx="5000319" cy="2916410"/>
          </a:xfrm>
        </p:grpSpPr>
        <p:sp>
          <p:nvSpPr>
            <p:cNvPr id="24" name="Freeform 24"/>
            <p:cNvSpPr/>
            <p:nvPr/>
          </p:nvSpPr>
          <p:spPr>
            <a:xfrm>
              <a:off x="19050" y="223520"/>
              <a:ext cx="4962220" cy="2685270"/>
            </a:xfrm>
            <a:custGeom>
              <a:avLst/>
              <a:gdLst/>
              <a:ahLst/>
              <a:cxnLst/>
              <a:rect l="l" t="t" r="r" b="b"/>
              <a:pathLst>
                <a:path w="4962220" h="2685270">
                  <a:moveTo>
                    <a:pt x="0" y="11430"/>
                  </a:moveTo>
                  <a:cubicBezTo>
                    <a:pt x="0" y="11430"/>
                    <a:pt x="2540" y="340360"/>
                    <a:pt x="2540" y="749300"/>
                  </a:cubicBezTo>
                  <a:cubicBezTo>
                    <a:pt x="2540" y="1062685"/>
                    <a:pt x="7620" y="1504170"/>
                    <a:pt x="7620" y="1764520"/>
                  </a:cubicBezTo>
                  <a:cubicBezTo>
                    <a:pt x="7620" y="1958831"/>
                    <a:pt x="16510" y="2357610"/>
                    <a:pt x="21590" y="2549381"/>
                  </a:cubicBezTo>
                  <a:lnTo>
                    <a:pt x="130810" y="2663681"/>
                  </a:lnTo>
                  <a:cubicBezTo>
                    <a:pt x="275590" y="2671300"/>
                    <a:pt x="543560" y="2685270"/>
                    <a:pt x="793750" y="2685270"/>
                  </a:cubicBezTo>
                  <a:lnTo>
                    <a:pt x="4962220" y="2685270"/>
                  </a:lnTo>
                  <a:lnTo>
                    <a:pt x="4962220" y="693420"/>
                  </a:lnTo>
                  <a:cubicBezTo>
                    <a:pt x="4962220" y="318770"/>
                    <a:pt x="4953329" y="41910"/>
                    <a:pt x="4953329" y="41910"/>
                  </a:cubicBezTo>
                  <a:cubicBezTo>
                    <a:pt x="4798390" y="21590"/>
                    <a:pt x="4642179" y="11430"/>
                    <a:pt x="4484700" y="12700"/>
                  </a:cubicBezTo>
                  <a:cubicBezTo>
                    <a:pt x="4211650" y="12700"/>
                    <a:pt x="1179830" y="21590"/>
                    <a:pt x="929640" y="12700"/>
                  </a:cubicBezTo>
                  <a:cubicBezTo>
                    <a:pt x="594360" y="0"/>
                    <a:pt x="0" y="11430"/>
                    <a:pt x="0" y="11430"/>
                  </a:cubicBezTo>
                  <a:close/>
                </a:path>
              </a:pathLst>
            </a:custGeom>
            <a:solidFill>
              <a:srgbClr val="FFE9EE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2700" y="217170"/>
              <a:ext cx="4974920" cy="2697970"/>
            </a:xfrm>
            <a:custGeom>
              <a:avLst/>
              <a:gdLst/>
              <a:ahLst/>
              <a:cxnLst/>
              <a:rect l="l" t="t" r="r" b="b"/>
              <a:pathLst>
                <a:path w="4974920" h="2697970">
                  <a:moveTo>
                    <a:pt x="4974920" y="2697970"/>
                  </a:moveTo>
                  <a:lnTo>
                    <a:pt x="800100" y="2697970"/>
                  </a:lnTo>
                  <a:cubicBezTo>
                    <a:pt x="547370" y="2697970"/>
                    <a:pt x="270510" y="2684001"/>
                    <a:pt x="137160" y="2676381"/>
                  </a:cubicBezTo>
                  <a:lnTo>
                    <a:pt x="134620" y="2676381"/>
                  </a:lnTo>
                  <a:lnTo>
                    <a:pt x="21590" y="2558270"/>
                  </a:lnTo>
                  <a:lnTo>
                    <a:pt x="21590" y="2555731"/>
                  </a:lnTo>
                  <a:cubicBezTo>
                    <a:pt x="16510" y="2352531"/>
                    <a:pt x="7620" y="1958831"/>
                    <a:pt x="7620" y="1770870"/>
                  </a:cubicBezTo>
                  <a:cubicBezTo>
                    <a:pt x="7620" y="1655301"/>
                    <a:pt x="6350" y="1478770"/>
                    <a:pt x="5080" y="1303509"/>
                  </a:cubicBezTo>
                  <a:cubicBezTo>
                    <a:pt x="3810" y="1137108"/>
                    <a:pt x="2540" y="948857"/>
                    <a:pt x="2540" y="755650"/>
                  </a:cubicBezTo>
                  <a:cubicBezTo>
                    <a:pt x="2540" y="351790"/>
                    <a:pt x="0" y="21590"/>
                    <a:pt x="0" y="17780"/>
                  </a:cubicBezTo>
                  <a:lnTo>
                    <a:pt x="0" y="11430"/>
                  </a:lnTo>
                  <a:lnTo>
                    <a:pt x="6350" y="11430"/>
                  </a:lnTo>
                  <a:cubicBezTo>
                    <a:pt x="12700" y="11430"/>
                    <a:pt x="604520" y="0"/>
                    <a:pt x="935990" y="12700"/>
                  </a:cubicBezTo>
                  <a:cubicBezTo>
                    <a:pt x="1121410" y="19050"/>
                    <a:pt x="3636339" y="16510"/>
                    <a:pt x="4121479" y="13970"/>
                  </a:cubicBezTo>
                  <a:cubicBezTo>
                    <a:pt x="4286579" y="12700"/>
                    <a:pt x="4421200" y="12700"/>
                    <a:pt x="4491050" y="12700"/>
                  </a:cubicBezTo>
                  <a:cubicBezTo>
                    <a:pt x="4644720" y="11430"/>
                    <a:pt x="4803470" y="21590"/>
                    <a:pt x="4960950" y="41910"/>
                  </a:cubicBezTo>
                  <a:lnTo>
                    <a:pt x="4966029" y="43180"/>
                  </a:lnTo>
                  <a:lnTo>
                    <a:pt x="4966029" y="48260"/>
                  </a:lnTo>
                  <a:cubicBezTo>
                    <a:pt x="4966029" y="50800"/>
                    <a:pt x="4974920" y="328930"/>
                    <a:pt x="4974920" y="699770"/>
                  </a:cubicBezTo>
                  <a:lnTo>
                    <a:pt x="4974920" y="2697970"/>
                  </a:lnTo>
                  <a:close/>
                  <a:moveTo>
                    <a:pt x="139700" y="2663681"/>
                  </a:moveTo>
                  <a:cubicBezTo>
                    <a:pt x="273050" y="2671301"/>
                    <a:pt x="548640" y="2685270"/>
                    <a:pt x="800100" y="2685270"/>
                  </a:cubicBezTo>
                  <a:lnTo>
                    <a:pt x="4962220" y="2685270"/>
                  </a:lnTo>
                  <a:lnTo>
                    <a:pt x="4962220" y="699770"/>
                  </a:lnTo>
                  <a:cubicBezTo>
                    <a:pt x="4962220" y="358140"/>
                    <a:pt x="4954600" y="93980"/>
                    <a:pt x="4953329" y="53340"/>
                  </a:cubicBezTo>
                  <a:cubicBezTo>
                    <a:pt x="4798390" y="33020"/>
                    <a:pt x="4642179" y="24130"/>
                    <a:pt x="4491050" y="25400"/>
                  </a:cubicBezTo>
                  <a:cubicBezTo>
                    <a:pt x="4421200" y="25400"/>
                    <a:pt x="4286579" y="27940"/>
                    <a:pt x="4121479" y="26670"/>
                  </a:cubicBezTo>
                  <a:cubicBezTo>
                    <a:pt x="3612209" y="22860"/>
                    <a:pt x="1304290" y="22860"/>
                    <a:pt x="935990" y="25400"/>
                  </a:cubicBezTo>
                  <a:cubicBezTo>
                    <a:pt x="622300" y="27940"/>
                    <a:pt x="77470" y="22860"/>
                    <a:pt x="12700" y="24130"/>
                  </a:cubicBezTo>
                  <a:cubicBezTo>
                    <a:pt x="12700" y="71120"/>
                    <a:pt x="15240" y="382270"/>
                    <a:pt x="15240" y="755650"/>
                  </a:cubicBezTo>
                  <a:cubicBezTo>
                    <a:pt x="15240" y="948857"/>
                    <a:pt x="16510" y="1137108"/>
                    <a:pt x="17780" y="1303508"/>
                  </a:cubicBezTo>
                  <a:cubicBezTo>
                    <a:pt x="19050" y="1478770"/>
                    <a:pt x="20320" y="1655300"/>
                    <a:pt x="20320" y="1770870"/>
                  </a:cubicBezTo>
                  <a:cubicBezTo>
                    <a:pt x="20320" y="1957560"/>
                    <a:pt x="29210" y="2348720"/>
                    <a:pt x="34290" y="2553190"/>
                  </a:cubicBezTo>
                  <a:lnTo>
                    <a:pt x="139700" y="2663681"/>
                  </a:lnTo>
                  <a:close/>
                  <a:moveTo>
                    <a:pt x="139700" y="2663681"/>
                  </a:moveTo>
                  <a:lnTo>
                    <a:pt x="133350" y="2537951"/>
                  </a:lnTo>
                  <a:lnTo>
                    <a:pt x="34290" y="2551921"/>
                  </a:lnTo>
                  <a:lnTo>
                    <a:pt x="139700" y="266368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299720" y="19050"/>
              <a:ext cx="617220" cy="304800"/>
            </a:xfrm>
            <a:custGeom>
              <a:avLst/>
              <a:gdLst/>
              <a:ahLst/>
              <a:cxnLst/>
              <a:rect l="l" t="t" r="r" b="b"/>
              <a:pathLst>
                <a:path w="617220" h="304800">
                  <a:moveTo>
                    <a:pt x="600710" y="0"/>
                  </a:moveTo>
                  <a:lnTo>
                    <a:pt x="617220" y="77470"/>
                  </a:lnTo>
                  <a:lnTo>
                    <a:pt x="600710" y="190500"/>
                  </a:lnTo>
                  <a:lnTo>
                    <a:pt x="589280" y="297180"/>
                  </a:lnTo>
                  <a:lnTo>
                    <a:pt x="5080" y="304800"/>
                  </a:lnTo>
                  <a:lnTo>
                    <a:pt x="5080" y="255270"/>
                  </a:lnTo>
                  <a:lnTo>
                    <a:pt x="16510" y="148590"/>
                  </a:lnTo>
                  <a:lnTo>
                    <a:pt x="0" y="21590"/>
                  </a:lnTo>
                  <a:lnTo>
                    <a:pt x="60071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7" name="Group 27"/>
          <p:cNvGrpSpPr/>
          <p:nvPr/>
        </p:nvGrpSpPr>
        <p:grpSpPr>
          <a:xfrm rot="-1691511">
            <a:off x="13454489" y="7548833"/>
            <a:ext cx="6461240" cy="6197808"/>
            <a:chOff x="0" y="0"/>
            <a:chExt cx="6323330" cy="6065520"/>
          </a:xfrm>
        </p:grpSpPr>
        <p:sp>
          <p:nvSpPr>
            <p:cNvPr id="28" name="Freeform 28"/>
            <p:cNvSpPr/>
            <p:nvPr/>
          </p:nvSpPr>
          <p:spPr>
            <a:xfrm>
              <a:off x="-50800" y="0"/>
              <a:ext cx="6424930" cy="6066790"/>
            </a:xfrm>
            <a:custGeom>
              <a:avLst/>
              <a:gdLst/>
              <a:ahLst/>
              <a:cxnLst/>
              <a:rect l="l" t="t" r="r" b="b"/>
              <a:pathLst>
                <a:path w="6424930" h="6066790">
                  <a:moveTo>
                    <a:pt x="1692910" y="0"/>
                  </a:moveTo>
                  <a:lnTo>
                    <a:pt x="1692910" y="6065520"/>
                  </a:lnTo>
                  <a:cubicBezTo>
                    <a:pt x="1710690" y="6066790"/>
                    <a:pt x="1728470" y="6066790"/>
                    <a:pt x="1746250" y="6066790"/>
                  </a:cubicBezTo>
                  <a:lnTo>
                    <a:pt x="4668520" y="6066790"/>
                  </a:lnTo>
                  <a:lnTo>
                    <a:pt x="4668520" y="0"/>
                  </a:lnTo>
                  <a:lnTo>
                    <a:pt x="1692910" y="0"/>
                  </a:lnTo>
                  <a:close/>
                  <a:moveTo>
                    <a:pt x="5125720" y="0"/>
                  </a:moveTo>
                  <a:lnTo>
                    <a:pt x="4668520" y="0"/>
                  </a:lnTo>
                  <a:lnTo>
                    <a:pt x="4668520" y="6065520"/>
                  </a:lnTo>
                  <a:lnTo>
                    <a:pt x="4678680" y="6065520"/>
                  </a:lnTo>
                  <a:cubicBezTo>
                    <a:pt x="5417820" y="6065520"/>
                    <a:pt x="6066790" y="5462270"/>
                    <a:pt x="6120130" y="4725670"/>
                  </a:cubicBezTo>
                  <a:lnTo>
                    <a:pt x="6370320" y="1338580"/>
                  </a:lnTo>
                  <a:cubicBezTo>
                    <a:pt x="6424930" y="603250"/>
                    <a:pt x="5864860" y="0"/>
                    <a:pt x="5125720" y="0"/>
                  </a:cubicBezTo>
                  <a:close/>
                  <a:moveTo>
                    <a:pt x="1299210" y="0"/>
                  </a:moveTo>
                  <a:cubicBezTo>
                    <a:pt x="560070" y="0"/>
                    <a:pt x="0" y="603250"/>
                    <a:pt x="54610" y="1339850"/>
                  </a:cubicBezTo>
                  <a:lnTo>
                    <a:pt x="304800" y="4726940"/>
                  </a:lnTo>
                  <a:cubicBezTo>
                    <a:pt x="358140" y="5445760"/>
                    <a:pt x="977900" y="6037580"/>
                    <a:pt x="1694180" y="6065520"/>
                  </a:cubicBezTo>
                  <a:lnTo>
                    <a:pt x="1694180" y="0"/>
                  </a:lnTo>
                  <a:lnTo>
                    <a:pt x="129921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346670" y="9234236"/>
            <a:ext cx="3478024" cy="1891176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566860" y="58291"/>
            <a:ext cx="6543581" cy="1249229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259300" y="-1271350"/>
            <a:ext cx="935182" cy="41148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538391" y="145573"/>
            <a:ext cx="6502300" cy="1371394"/>
          </a:xfrm>
          <a:prstGeom prst="rect">
            <a:avLst/>
          </a:prstGeom>
        </p:spPr>
      </p:pic>
      <p:sp>
        <p:nvSpPr>
          <p:cNvPr id="33" name="AutoShape 33"/>
          <p:cNvSpPr/>
          <p:nvPr/>
        </p:nvSpPr>
        <p:spPr>
          <a:xfrm>
            <a:off x="1028700" y="2795825"/>
            <a:ext cx="4127413" cy="0"/>
          </a:xfrm>
          <a:prstGeom prst="line">
            <a:avLst/>
          </a:prstGeom>
          <a:ln w="47625" cap="rnd">
            <a:solidFill>
              <a:srgbClr val="CF908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4" name="Group 34"/>
          <p:cNvGrpSpPr/>
          <p:nvPr/>
        </p:nvGrpSpPr>
        <p:grpSpPr>
          <a:xfrm rot="-931777">
            <a:off x="12768997" y="8938471"/>
            <a:ext cx="6461240" cy="6197808"/>
            <a:chOff x="0" y="0"/>
            <a:chExt cx="6323330" cy="6065520"/>
          </a:xfrm>
        </p:grpSpPr>
        <p:sp>
          <p:nvSpPr>
            <p:cNvPr id="35" name="Freeform 35"/>
            <p:cNvSpPr/>
            <p:nvPr/>
          </p:nvSpPr>
          <p:spPr>
            <a:xfrm>
              <a:off x="-50800" y="0"/>
              <a:ext cx="6424930" cy="6066790"/>
            </a:xfrm>
            <a:custGeom>
              <a:avLst/>
              <a:gdLst/>
              <a:ahLst/>
              <a:cxnLst/>
              <a:rect l="l" t="t" r="r" b="b"/>
              <a:pathLst>
                <a:path w="6424930" h="6066790">
                  <a:moveTo>
                    <a:pt x="1692910" y="0"/>
                  </a:moveTo>
                  <a:lnTo>
                    <a:pt x="1692910" y="6065520"/>
                  </a:lnTo>
                  <a:cubicBezTo>
                    <a:pt x="1710690" y="6066790"/>
                    <a:pt x="1728470" y="6066790"/>
                    <a:pt x="1746250" y="6066790"/>
                  </a:cubicBezTo>
                  <a:lnTo>
                    <a:pt x="4668520" y="6066790"/>
                  </a:lnTo>
                  <a:lnTo>
                    <a:pt x="4668520" y="0"/>
                  </a:lnTo>
                  <a:lnTo>
                    <a:pt x="1692910" y="0"/>
                  </a:lnTo>
                  <a:close/>
                  <a:moveTo>
                    <a:pt x="5125720" y="0"/>
                  </a:moveTo>
                  <a:lnTo>
                    <a:pt x="4668520" y="0"/>
                  </a:lnTo>
                  <a:lnTo>
                    <a:pt x="4668520" y="6065520"/>
                  </a:lnTo>
                  <a:lnTo>
                    <a:pt x="4678680" y="6065520"/>
                  </a:lnTo>
                  <a:cubicBezTo>
                    <a:pt x="5417820" y="6065520"/>
                    <a:pt x="6066790" y="5462270"/>
                    <a:pt x="6120130" y="4725670"/>
                  </a:cubicBezTo>
                  <a:lnTo>
                    <a:pt x="6370320" y="1338580"/>
                  </a:lnTo>
                  <a:cubicBezTo>
                    <a:pt x="6424930" y="603250"/>
                    <a:pt x="5864860" y="0"/>
                    <a:pt x="5125720" y="0"/>
                  </a:cubicBezTo>
                  <a:close/>
                  <a:moveTo>
                    <a:pt x="1299210" y="0"/>
                  </a:moveTo>
                  <a:cubicBezTo>
                    <a:pt x="560070" y="0"/>
                    <a:pt x="0" y="603250"/>
                    <a:pt x="54610" y="1339850"/>
                  </a:cubicBezTo>
                  <a:lnTo>
                    <a:pt x="304800" y="4726940"/>
                  </a:lnTo>
                  <a:cubicBezTo>
                    <a:pt x="358140" y="5445760"/>
                    <a:pt x="977900" y="6037580"/>
                    <a:pt x="1694180" y="6065520"/>
                  </a:cubicBezTo>
                  <a:lnTo>
                    <a:pt x="1694180" y="0"/>
                  </a:lnTo>
                  <a:lnTo>
                    <a:pt x="1299210" y="0"/>
                  </a:lnTo>
                  <a:close/>
                </a:path>
              </a:pathLst>
            </a:custGeom>
            <a:solidFill>
              <a:srgbClr val="CF8B8A"/>
            </a:solidFill>
          </p:spPr>
        </p:sp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4297391" y="6344179"/>
            <a:ext cx="625177" cy="625177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6977804" y="4720823"/>
            <a:ext cx="1700064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000000"/>
                </a:solidFill>
                <a:latin typeface="Moontime Bold"/>
              </a:rPr>
              <a:t>Abteilung 2: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833406" y="7521418"/>
            <a:ext cx="1672084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000000"/>
                </a:solidFill>
                <a:latin typeface="Moontime Bold"/>
              </a:rPr>
              <a:t>Abteilung 3: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4185370" y="4823642"/>
            <a:ext cx="1658094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000000"/>
                </a:solidFill>
                <a:latin typeface="Moontime Bold"/>
              </a:rPr>
              <a:t>Abteilung 4: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096420" y="5235173"/>
            <a:ext cx="1462832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Open Sans Light"/>
              </a:rPr>
              <a:t>Prototypen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538391" y="7985079"/>
            <a:ext cx="2262113" cy="789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2"/>
              </a:lnSpc>
            </a:pPr>
            <a:r>
              <a:rPr lang="en-US" sz="2301">
                <a:solidFill>
                  <a:srgbClr val="000000"/>
                </a:solidFill>
                <a:latin typeface="Open Sans Light"/>
              </a:rPr>
              <a:t>Konstruktion </a:t>
            </a:r>
          </a:p>
          <a:p>
            <a:pPr algn="ctr">
              <a:lnSpc>
                <a:spcPts val="3222"/>
              </a:lnSpc>
            </a:pPr>
            <a:r>
              <a:rPr lang="en-US" sz="2301">
                <a:solidFill>
                  <a:srgbClr val="000000"/>
                </a:solidFill>
                <a:latin typeface="Open Sans Light"/>
              </a:rPr>
              <a:t>&amp; Testing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289252" y="5235173"/>
            <a:ext cx="145033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Open Sans Light"/>
              </a:rPr>
              <a:t>Produktion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28700" y="1469445"/>
            <a:ext cx="4739917" cy="1315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2"/>
              </a:lnSpc>
            </a:pPr>
            <a:r>
              <a:rPr lang="en-US" sz="9699">
                <a:solidFill>
                  <a:srgbClr val="FFFFFF"/>
                </a:solidFill>
                <a:latin typeface="Twister Bold"/>
              </a:rPr>
              <a:t>Level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028700" y="2825297"/>
            <a:ext cx="14814764" cy="2284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1"/>
              </a:lnSpc>
            </a:pPr>
            <a:r>
              <a:rPr lang="en-US" sz="2729">
                <a:solidFill>
                  <a:srgbClr val="FFFFFF"/>
                </a:solidFill>
                <a:latin typeface="Montserrat Bold"/>
              </a:rPr>
              <a:t>- 4 Level </a:t>
            </a:r>
          </a:p>
          <a:p>
            <a:pPr>
              <a:lnSpc>
                <a:spcPts val="4641"/>
              </a:lnSpc>
            </a:pPr>
            <a:r>
              <a:rPr lang="en-US" sz="2729">
                <a:solidFill>
                  <a:srgbClr val="FFFFFF"/>
                </a:solidFill>
                <a:latin typeface="Montserrat Bold"/>
              </a:rPr>
              <a:t>- stellen die Abteilungen dar, die Robby überqueren muss, um in den Serverraum zu gelangen </a:t>
            </a:r>
          </a:p>
          <a:p>
            <a:pPr>
              <a:lnSpc>
                <a:spcPts val="4641"/>
              </a:lnSpc>
            </a:pPr>
            <a:r>
              <a:rPr lang="en-US" sz="2729">
                <a:solidFill>
                  <a:srgbClr val="FFFFFF"/>
                </a:solidFill>
                <a:latin typeface="Montserrat Bold"/>
              </a:rPr>
              <a:t>- evtl. "Minispiele"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6685109" y="831270"/>
            <a:ext cx="808779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56"/>
              </a:lnSpc>
            </a:pPr>
            <a:r>
              <a:rPr lang="en-US" sz="3130">
                <a:solidFill>
                  <a:srgbClr val="FFFFFF"/>
                </a:solidFill>
                <a:latin typeface="Montserrat Extra-Light Bold"/>
              </a:rPr>
              <a:t>06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3778775" y="7505681"/>
            <a:ext cx="1662410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Moontime"/>
              </a:rPr>
              <a:t>Abteilung 1: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3129020" y="8076854"/>
            <a:ext cx="2961919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Open Sans Light"/>
              </a:rPr>
              <a:t>Planung</a:t>
            </a:r>
          </a:p>
        </p:txBody>
      </p:sp>
      <p:pic>
        <p:nvPicPr>
          <p:cNvPr id="48" name="Picture 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7515247" y="6344179"/>
            <a:ext cx="625177" cy="625177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875452" y="6374879"/>
            <a:ext cx="625177" cy="625177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4185370" y="6390227"/>
            <a:ext cx="625177" cy="625177"/>
          </a:xfrm>
          <a:prstGeom prst="rect">
            <a:avLst/>
          </a:prstGeom>
        </p:spPr>
      </p:pic>
      <p:sp>
        <p:nvSpPr>
          <p:cNvPr id="51" name="TextBox 51"/>
          <p:cNvSpPr txBox="1"/>
          <p:nvPr/>
        </p:nvSpPr>
        <p:spPr>
          <a:xfrm>
            <a:off x="4521278" y="6426776"/>
            <a:ext cx="177403" cy="404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5"/>
              </a:lnSpc>
            </a:pPr>
            <a:r>
              <a:rPr lang="en-US" sz="2447">
                <a:solidFill>
                  <a:srgbClr val="FFFFFF"/>
                </a:solidFill>
                <a:latin typeface="Open Sans Light"/>
              </a:rPr>
              <a:t>1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7740250" y="6503536"/>
            <a:ext cx="175171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450">
                <a:solidFill>
                  <a:srgbClr val="FFFFFF"/>
                </a:solidFill>
                <a:latin typeface="Montserrat Extra-Light Bold"/>
              </a:rPr>
              <a:t>2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1079144" y="6503536"/>
            <a:ext cx="217793" cy="46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86"/>
              </a:lnSpc>
              <a:spcBef>
                <a:spcPct val="0"/>
              </a:spcBef>
            </a:pPr>
            <a:r>
              <a:rPr lang="en-US" sz="3072">
                <a:solidFill>
                  <a:srgbClr val="FFFFFF"/>
                </a:solidFill>
                <a:latin typeface="Montserrat Extra-Light Bold"/>
              </a:rPr>
              <a:t>3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4396160" y="6517078"/>
            <a:ext cx="203597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450">
                <a:solidFill>
                  <a:srgbClr val="FFFFFF"/>
                </a:solidFill>
                <a:latin typeface="Montserrat Extra-Light Bold"/>
              </a:rPr>
              <a:t>4</a:t>
            </a:r>
          </a:p>
        </p:txBody>
      </p:sp>
      <p:pic>
        <p:nvPicPr>
          <p:cNvPr id="57" name="Picture 3">
            <a:extLst>
              <a:ext uri="{FF2B5EF4-FFF2-40B4-BE49-F238E27FC236}">
                <a16:creationId xmlns:a16="http://schemas.microsoft.com/office/drawing/2014/main" id="{C5860156-45E0-4EAB-BBC7-85D5490A2CC8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14458" t="12404" r="14496" b="17678"/>
          <a:stretch>
            <a:fillRect/>
          </a:stretch>
        </p:blipFill>
        <p:spPr>
          <a:xfrm>
            <a:off x="16790236" y="9116913"/>
            <a:ext cx="825576" cy="812472"/>
          </a:xfrm>
          <a:prstGeom prst="rect">
            <a:avLst/>
          </a:prstGeom>
        </p:spPr>
      </p:pic>
      <p:sp>
        <p:nvSpPr>
          <p:cNvPr id="58" name="TextBox 4">
            <a:extLst>
              <a:ext uri="{FF2B5EF4-FFF2-40B4-BE49-F238E27FC236}">
                <a16:creationId xmlns:a16="http://schemas.microsoft.com/office/drawing/2014/main" id="{D122DFF2-0FD5-4BC9-BF56-CF7C7CB6FCA0}"/>
              </a:ext>
            </a:extLst>
          </p:cNvPr>
          <p:cNvSpPr txBox="1"/>
          <p:nvPr/>
        </p:nvSpPr>
        <p:spPr>
          <a:xfrm>
            <a:off x="14478000" y="9316774"/>
            <a:ext cx="3045136" cy="412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403E46"/>
                </a:solidFill>
                <a:latin typeface="Montserrat Extra-Light Bold"/>
              </a:rPr>
              <a:t>EA Games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44384" y="-2057400"/>
            <a:ext cx="935182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2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76859" y="-219591"/>
            <a:ext cx="3478024" cy="189117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636022" y="8898123"/>
            <a:ext cx="1651978" cy="1563184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4848099">
            <a:off x="-776087" y="9208078"/>
            <a:ext cx="6461240" cy="6197808"/>
            <a:chOff x="0" y="0"/>
            <a:chExt cx="6323330" cy="6065520"/>
          </a:xfrm>
        </p:grpSpPr>
        <p:sp>
          <p:nvSpPr>
            <p:cNvPr id="6" name="Freeform 6"/>
            <p:cNvSpPr/>
            <p:nvPr/>
          </p:nvSpPr>
          <p:spPr>
            <a:xfrm>
              <a:off x="-50800" y="0"/>
              <a:ext cx="6424930" cy="6066790"/>
            </a:xfrm>
            <a:custGeom>
              <a:avLst/>
              <a:gdLst/>
              <a:ahLst/>
              <a:cxnLst/>
              <a:rect l="l" t="t" r="r" b="b"/>
              <a:pathLst>
                <a:path w="6424930" h="6066790">
                  <a:moveTo>
                    <a:pt x="1692910" y="0"/>
                  </a:moveTo>
                  <a:lnTo>
                    <a:pt x="1692910" y="6065520"/>
                  </a:lnTo>
                  <a:cubicBezTo>
                    <a:pt x="1710690" y="6066790"/>
                    <a:pt x="1728470" y="6066790"/>
                    <a:pt x="1746250" y="6066790"/>
                  </a:cubicBezTo>
                  <a:lnTo>
                    <a:pt x="4668520" y="6066790"/>
                  </a:lnTo>
                  <a:lnTo>
                    <a:pt x="4668520" y="0"/>
                  </a:lnTo>
                  <a:lnTo>
                    <a:pt x="1692910" y="0"/>
                  </a:lnTo>
                  <a:close/>
                  <a:moveTo>
                    <a:pt x="5125720" y="0"/>
                  </a:moveTo>
                  <a:lnTo>
                    <a:pt x="4668520" y="0"/>
                  </a:lnTo>
                  <a:lnTo>
                    <a:pt x="4668520" y="6065520"/>
                  </a:lnTo>
                  <a:lnTo>
                    <a:pt x="4678680" y="6065520"/>
                  </a:lnTo>
                  <a:cubicBezTo>
                    <a:pt x="5417820" y="6065520"/>
                    <a:pt x="6066790" y="5462270"/>
                    <a:pt x="6120130" y="4725670"/>
                  </a:cubicBezTo>
                  <a:lnTo>
                    <a:pt x="6370320" y="1338580"/>
                  </a:lnTo>
                  <a:cubicBezTo>
                    <a:pt x="6424930" y="603250"/>
                    <a:pt x="5864860" y="0"/>
                    <a:pt x="5125720" y="0"/>
                  </a:cubicBezTo>
                  <a:close/>
                  <a:moveTo>
                    <a:pt x="1299210" y="0"/>
                  </a:moveTo>
                  <a:cubicBezTo>
                    <a:pt x="560070" y="0"/>
                    <a:pt x="0" y="603250"/>
                    <a:pt x="54610" y="1339850"/>
                  </a:cubicBezTo>
                  <a:lnTo>
                    <a:pt x="304800" y="4726940"/>
                  </a:lnTo>
                  <a:cubicBezTo>
                    <a:pt x="358140" y="5445760"/>
                    <a:pt x="977900" y="6037580"/>
                    <a:pt x="1694180" y="6065520"/>
                  </a:cubicBezTo>
                  <a:lnTo>
                    <a:pt x="1694180" y="0"/>
                  </a:lnTo>
                  <a:lnTo>
                    <a:pt x="1299210" y="0"/>
                  </a:lnTo>
                  <a:close/>
                </a:path>
              </a:pathLst>
            </a:custGeom>
            <a:solidFill>
              <a:srgbClr val="9B7E84"/>
            </a:solidFill>
          </p:spPr>
        </p:sp>
      </p:grpSp>
      <p:grpSp>
        <p:nvGrpSpPr>
          <p:cNvPr id="7" name="Group 7"/>
          <p:cNvGrpSpPr/>
          <p:nvPr/>
        </p:nvGrpSpPr>
        <p:grpSpPr>
          <a:xfrm rot="-2938367">
            <a:off x="-3507479" y="8212858"/>
            <a:ext cx="6461240" cy="6197808"/>
            <a:chOff x="0" y="0"/>
            <a:chExt cx="6323330" cy="6065520"/>
          </a:xfrm>
        </p:grpSpPr>
        <p:sp>
          <p:nvSpPr>
            <p:cNvPr id="8" name="Freeform 8"/>
            <p:cNvSpPr/>
            <p:nvPr/>
          </p:nvSpPr>
          <p:spPr>
            <a:xfrm>
              <a:off x="-50800" y="0"/>
              <a:ext cx="6424930" cy="6066790"/>
            </a:xfrm>
            <a:custGeom>
              <a:avLst/>
              <a:gdLst/>
              <a:ahLst/>
              <a:cxnLst/>
              <a:rect l="l" t="t" r="r" b="b"/>
              <a:pathLst>
                <a:path w="6424930" h="6066790">
                  <a:moveTo>
                    <a:pt x="1692910" y="0"/>
                  </a:moveTo>
                  <a:lnTo>
                    <a:pt x="1692910" y="6065520"/>
                  </a:lnTo>
                  <a:cubicBezTo>
                    <a:pt x="1710690" y="6066790"/>
                    <a:pt x="1728470" y="6066790"/>
                    <a:pt x="1746250" y="6066790"/>
                  </a:cubicBezTo>
                  <a:lnTo>
                    <a:pt x="4668520" y="6066790"/>
                  </a:lnTo>
                  <a:lnTo>
                    <a:pt x="4668520" y="0"/>
                  </a:lnTo>
                  <a:lnTo>
                    <a:pt x="1692910" y="0"/>
                  </a:lnTo>
                  <a:close/>
                  <a:moveTo>
                    <a:pt x="5125720" y="0"/>
                  </a:moveTo>
                  <a:lnTo>
                    <a:pt x="4668520" y="0"/>
                  </a:lnTo>
                  <a:lnTo>
                    <a:pt x="4668520" y="6065520"/>
                  </a:lnTo>
                  <a:lnTo>
                    <a:pt x="4678680" y="6065520"/>
                  </a:lnTo>
                  <a:cubicBezTo>
                    <a:pt x="5417820" y="6065520"/>
                    <a:pt x="6066790" y="5462270"/>
                    <a:pt x="6120130" y="4725670"/>
                  </a:cubicBezTo>
                  <a:lnTo>
                    <a:pt x="6370320" y="1338580"/>
                  </a:lnTo>
                  <a:cubicBezTo>
                    <a:pt x="6424930" y="603250"/>
                    <a:pt x="5864860" y="0"/>
                    <a:pt x="5125720" y="0"/>
                  </a:cubicBezTo>
                  <a:close/>
                  <a:moveTo>
                    <a:pt x="1299210" y="0"/>
                  </a:moveTo>
                  <a:cubicBezTo>
                    <a:pt x="560070" y="0"/>
                    <a:pt x="0" y="603250"/>
                    <a:pt x="54610" y="1339850"/>
                  </a:cubicBezTo>
                  <a:lnTo>
                    <a:pt x="304800" y="4726940"/>
                  </a:lnTo>
                  <a:cubicBezTo>
                    <a:pt x="358140" y="5445760"/>
                    <a:pt x="977900" y="6037580"/>
                    <a:pt x="1694180" y="6065520"/>
                  </a:cubicBezTo>
                  <a:lnTo>
                    <a:pt x="1694180" y="0"/>
                  </a:lnTo>
                  <a:lnTo>
                    <a:pt x="1299210" y="0"/>
                  </a:lnTo>
                  <a:close/>
                </a:path>
              </a:pathLst>
            </a:custGeom>
            <a:solidFill>
              <a:srgbClr val="D6AFB7"/>
            </a:solidFill>
          </p:spPr>
        </p:sp>
      </p:grpSp>
      <p:sp>
        <p:nvSpPr>
          <p:cNvPr id="9" name="AutoShape 9"/>
          <p:cNvSpPr/>
          <p:nvPr/>
        </p:nvSpPr>
        <p:spPr>
          <a:xfrm>
            <a:off x="1028700" y="5595455"/>
            <a:ext cx="4127413" cy="0"/>
          </a:xfrm>
          <a:prstGeom prst="line">
            <a:avLst/>
          </a:prstGeom>
          <a:ln w="47625" cap="rnd">
            <a:solidFill>
              <a:srgbClr val="9B7E84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4181583" y="3603900"/>
            <a:ext cx="1661524" cy="182039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5400000">
            <a:off x="1718219" y="5063652"/>
            <a:ext cx="9827387" cy="15969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3289412" y="7754938"/>
            <a:ext cx="5435806" cy="136138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6842743" y="5716650"/>
            <a:ext cx="1538464" cy="203828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6630421" y="4896635"/>
            <a:ext cx="1657579" cy="746445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114851" y="1769206"/>
            <a:ext cx="8892464" cy="6131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48"/>
              </a:lnSpc>
            </a:pPr>
            <a:r>
              <a:rPr lang="en-US" sz="2616">
                <a:solidFill>
                  <a:srgbClr val="000000"/>
                </a:solidFill>
                <a:latin typeface="Montserrat Extra-Light Bold"/>
              </a:rPr>
              <a:t>- Einstieg zum Spiel : Story wird kurz zu sehen sein, wo Robby und die Menschen gezeigt werden</a:t>
            </a:r>
          </a:p>
          <a:p>
            <a:pPr algn="just">
              <a:lnSpc>
                <a:spcPts val="4448"/>
              </a:lnSpc>
            </a:pPr>
            <a:r>
              <a:rPr lang="en-US" sz="2616">
                <a:solidFill>
                  <a:srgbClr val="000000"/>
                </a:solidFill>
                <a:latin typeface="Montserrat Extra-Light Bold"/>
              </a:rPr>
              <a:t>- der Übergang zu den verschiedenen Leveln, wird auf einem "Fließband" dargestellt</a:t>
            </a:r>
          </a:p>
          <a:p>
            <a:pPr algn="just">
              <a:lnSpc>
                <a:spcPts val="4448"/>
              </a:lnSpc>
            </a:pPr>
            <a:r>
              <a:rPr lang="en-US" sz="2616">
                <a:solidFill>
                  <a:srgbClr val="000000"/>
                </a:solidFill>
                <a:latin typeface="Montserrat Extra-Light Bold"/>
              </a:rPr>
              <a:t>- Roboter kann gehen, springen und ducken</a:t>
            </a:r>
          </a:p>
          <a:p>
            <a:pPr algn="just">
              <a:lnSpc>
                <a:spcPts val="4448"/>
              </a:lnSpc>
            </a:pPr>
            <a:r>
              <a:rPr lang="en-US" sz="2616">
                <a:solidFill>
                  <a:srgbClr val="000000"/>
                </a:solidFill>
                <a:latin typeface="Montserrat Extra-Light Bold"/>
              </a:rPr>
              <a:t>- nach rechts und links bewegen</a:t>
            </a:r>
          </a:p>
          <a:p>
            <a:pPr algn="just">
              <a:lnSpc>
                <a:spcPts val="4448"/>
              </a:lnSpc>
            </a:pPr>
            <a:r>
              <a:rPr lang="en-US" sz="2616">
                <a:solidFill>
                  <a:srgbClr val="000000"/>
                </a:solidFill>
                <a:latin typeface="Montserrat Extra-Light Bold"/>
              </a:rPr>
              <a:t>- Werkzeuge = Leben</a:t>
            </a:r>
          </a:p>
          <a:p>
            <a:pPr algn="just">
              <a:lnSpc>
                <a:spcPts val="4448"/>
              </a:lnSpc>
            </a:pPr>
            <a:r>
              <a:rPr lang="en-US" sz="2616">
                <a:solidFill>
                  <a:srgbClr val="000000"/>
                </a:solidFill>
                <a:latin typeface="Montserrat Extra-Light Bold"/>
              </a:rPr>
              <a:t>- Glühbirne = Punkte (Geld)</a:t>
            </a:r>
          </a:p>
          <a:p>
            <a:pPr algn="just">
              <a:lnSpc>
                <a:spcPts val="4448"/>
              </a:lnSpc>
            </a:pPr>
            <a:r>
              <a:rPr lang="en-US" sz="2616">
                <a:solidFill>
                  <a:srgbClr val="000000"/>
                </a:solidFill>
                <a:latin typeface="Montserrat Extra-Light Bold"/>
              </a:rPr>
              <a:t>- Emergency Stop = Zwischenspeicherung</a:t>
            </a:r>
          </a:p>
          <a:p>
            <a:pPr algn="just">
              <a:lnSpc>
                <a:spcPts val="4448"/>
              </a:lnSpc>
            </a:pPr>
            <a:r>
              <a:rPr lang="en-US" sz="2616">
                <a:solidFill>
                  <a:srgbClr val="000000"/>
                </a:solidFill>
                <a:latin typeface="Montserrat Extra-Light Bold"/>
              </a:rPr>
              <a:t>- Magnet = mehrere Punkte auf einmal einsammeln</a:t>
            </a:r>
          </a:p>
          <a:p>
            <a:pPr algn="just">
              <a:lnSpc>
                <a:spcPts val="4448"/>
              </a:lnSpc>
            </a:pPr>
            <a:r>
              <a:rPr lang="en-US" sz="2616">
                <a:solidFill>
                  <a:srgbClr val="000000"/>
                </a:solidFill>
                <a:latin typeface="Montserrat Extra-Light Bold"/>
              </a:rPr>
              <a:t>- Kaffee = verlangsamt den Roboter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4258820"/>
            <a:ext cx="7359397" cy="116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12"/>
              </a:lnSpc>
            </a:pPr>
            <a:r>
              <a:rPr lang="en-US" sz="8699">
                <a:solidFill>
                  <a:srgbClr val="000000"/>
                </a:solidFill>
                <a:latin typeface="Twister Bold"/>
              </a:rPr>
              <a:t>Features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685109" y="831270"/>
            <a:ext cx="808779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56"/>
              </a:lnSpc>
            </a:pPr>
            <a:r>
              <a:rPr lang="en-US" sz="3130">
                <a:solidFill>
                  <a:srgbClr val="000000"/>
                </a:solidFill>
                <a:latin typeface="Montserrat Extra-Light Bold"/>
              </a:rPr>
              <a:t>07</a:t>
            </a:r>
          </a:p>
        </p:txBody>
      </p:sp>
      <p:pic>
        <p:nvPicPr>
          <p:cNvPr id="20" name="Picture 3">
            <a:extLst>
              <a:ext uri="{FF2B5EF4-FFF2-40B4-BE49-F238E27FC236}">
                <a16:creationId xmlns:a16="http://schemas.microsoft.com/office/drawing/2014/main" id="{926CEDED-B426-48F6-B750-4C8158EE20F4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14458" t="12404" r="14496" b="17678"/>
          <a:stretch>
            <a:fillRect/>
          </a:stretch>
        </p:blipFill>
        <p:spPr>
          <a:xfrm>
            <a:off x="16790236" y="9116913"/>
            <a:ext cx="825576" cy="812472"/>
          </a:xfrm>
          <a:prstGeom prst="rect">
            <a:avLst/>
          </a:prstGeom>
        </p:spPr>
      </p:pic>
      <p:sp>
        <p:nvSpPr>
          <p:cNvPr id="21" name="TextBox 4">
            <a:extLst>
              <a:ext uri="{FF2B5EF4-FFF2-40B4-BE49-F238E27FC236}">
                <a16:creationId xmlns:a16="http://schemas.microsoft.com/office/drawing/2014/main" id="{97981B01-FF55-4A84-AF8E-BE8B3F17395F}"/>
              </a:ext>
            </a:extLst>
          </p:cNvPr>
          <p:cNvSpPr txBox="1"/>
          <p:nvPr/>
        </p:nvSpPr>
        <p:spPr>
          <a:xfrm>
            <a:off x="14478000" y="9316774"/>
            <a:ext cx="3045136" cy="412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403E46"/>
                </a:solidFill>
                <a:latin typeface="Montserrat Extra-Light Bold"/>
              </a:rPr>
              <a:t>EA Games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B0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1059" y="0"/>
            <a:ext cx="2606941" cy="10287000"/>
            <a:chOff x="0" y="0"/>
            <a:chExt cx="594271" cy="23449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4271" cy="2344997"/>
            </a:xfrm>
            <a:custGeom>
              <a:avLst/>
              <a:gdLst/>
              <a:ahLst/>
              <a:cxnLst/>
              <a:rect l="l" t="t" r="r" b="b"/>
              <a:pathLst>
                <a:path w="594271" h="2344997">
                  <a:moveTo>
                    <a:pt x="0" y="0"/>
                  </a:moveTo>
                  <a:lnTo>
                    <a:pt x="594271" y="0"/>
                  </a:lnTo>
                  <a:lnTo>
                    <a:pt x="594271" y="2344997"/>
                  </a:lnTo>
                  <a:lnTo>
                    <a:pt x="0" y="2344997"/>
                  </a:lnTo>
                  <a:close/>
                </a:path>
              </a:pathLst>
            </a:custGeom>
            <a:solidFill>
              <a:srgbClr val="EFEFE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984529" y="-1651077"/>
            <a:ext cx="935182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2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76859" y="-219591"/>
            <a:ext cx="3478024" cy="189117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396303" y="-1367186"/>
            <a:ext cx="2889693" cy="2734372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-2938367">
            <a:off x="10150695" y="2044596"/>
            <a:ext cx="6461240" cy="6197808"/>
            <a:chOff x="0" y="0"/>
            <a:chExt cx="6323330" cy="6065520"/>
          </a:xfrm>
        </p:grpSpPr>
        <p:sp>
          <p:nvSpPr>
            <p:cNvPr id="8" name="Freeform 8"/>
            <p:cNvSpPr/>
            <p:nvPr/>
          </p:nvSpPr>
          <p:spPr>
            <a:xfrm>
              <a:off x="-50800" y="0"/>
              <a:ext cx="6424930" cy="6066790"/>
            </a:xfrm>
            <a:custGeom>
              <a:avLst/>
              <a:gdLst/>
              <a:ahLst/>
              <a:cxnLst/>
              <a:rect l="l" t="t" r="r" b="b"/>
              <a:pathLst>
                <a:path w="6424930" h="6066790">
                  <a:moveTo>
                    <a:pt x="1692910" y="0"/>
                  </a:moveTo>
                  <a:lnTo>
                    <a:pt x="1692910" y="6065520"/>
                  </a:lnTo>
                  <a:cubicBezTo>
                    <a:pt x="1710690" y="6066790"/>
                    <a:pt x="1728470" y="6066790"/>
                    <a:pt x="1746250" y="6066790"/>
                  </a:cubicBezTo>
                  <a:lnTo>
                    <a:pt x="4668520" y="6066790"/>
                  </a:lnTo>
                  <a:lnTo>
                    <a:pt x="4668520" y="0"/>
                  </a:lnTo>
                  <a:lnTo>
                    <a:pt x="1692910" y="0"/>
                  </a:lnTo>
                  <a:close/>
                  <a:moveTo>
                    <a:pt x="5125720" y="0"/>
                  </a:moveTo>
                  <a:lnTo>
                    <a:pt x="4668520" y="0"/>
                  </a:lnTo>
                  <a:lnTo>
                    <a:pt x="4668520" y="6065520"/>
                  </a:lnTo>
                  <a:lnTo>
                    <a:pt x="4678680" y="6065520"/>
                  </a:lnTo>
                  <a:cubicBezTo>
                    <a:pt x="5417820" y="6065520"/>
                    <a:pt x="6066790" y="5462270"/>
                    <a:pt x="6120130" y="4725670"/>
                  </a:cubicBezTo>
                  <a:lnTo>
                    <a:pt x="6370320" y="1338580"/>
                  </a:lnTo>
                  <a:cubicBezTo>
                    <a:pt x="6424930" y="603250"/>
                    <a:pt x="5864860" y="0"/>
                    <a:pt x="5125720" y="0"/>
                  </a:cubicBezTo>
                  <a:close/>
                  <a:moveTo>
                    <a:pt x="1299210" y="0"/>
                  </a:moveTo>
                  <a:cubicBezTo>
                    <a:pt x="560070" y="0"/>
                    <a:pt x="0" y="603250"/>
                    <a:pt x="54610" y="1339850"/>
                  </a:cubicBezTo>
                  <a:lnTo>
                    <a:pt x="304800" y="4726940"/>
                  </a:lnTo>
                  <a:cubicBezTo>
                    <a:pt x="358140" y="5445760"/>
                    <a:pt x="977900" y="6037580"/>
                    <a:pt x="1694180" y="6065520"/>
                  </a:cubicBezTo>
                  <a:lnTo>
                    <a:pt x="1694180" y="0"/>
                  </a:lnTo>
                  <a:lnTo>
                    <a:pt x="1299210" y="0"/>
                  </a:lnTo>
                  <a:close/>
                </a:path>
              </a:pathLst>
            </a:custGeom>
            <a:solidFill>
              <a:srgbClr val="FFE9EE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639495" y="6575910"/>
            <a:ext cx="1651978" cy="1563184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4431966" y="5542174"/>
            <a:ext cx="9414542" cy="0"/>
          </a:xfrm>
          <a:prstGeom prst="line">
            <a:avLst/>
          </a:prstGeom>
          <a:ln w="66675" cap="rnd">
            <a:solidFill>
              <a:srgbClr val="9B7E8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3533308" y="9535922"/>
            <a:ext cx="4306449" cy="430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67"/>
              </a:lnSpc>
            </a:pPr>
            <a:r>
              <a:rPr lang="en-US" sz="3300">
                <a:solidFill>
                  <a:srgbClr val="FFFFFF"/>
                </a:solidFill>
                <a:latin typeface="Montserrat Bold"/>
              </a:rPr>
              <a:t>reallygreatsite.com</a:t>
            </a:r>
          </a:p>
        </p:txBody>
      </p:sp>
      <p:grpSp>
        <p:nvGrpSpPr>
          <p:cNvPr id="12" name="Group 12"/>
          <p:cNvGrpSpPr/>
          <p:nvPr/>
        </p:nvGrpSpPr>
        <p:grpSpPr>
          <a:xfrm rot="-4848099">
            <a:off x="13002149" y="4822887"/>
            <a:ext cx="6461240" cy="6197808"/>
            <a:chOff x="0" y="0"/>
            <a:chExt cx="6323330" cy="6065520"/>
          </a:xfrm>
        </p:grpSpPr>
        <p:sp>
          <p:nvSpPr>
            <p:cNvPr id="13" name="Freeform 13"/>
            <p:cNvSpPr/>
            <p:nvPr/>
          </p:nvSpPr>
          <p:spPr>
            <a:xfrm>
              <a:off x="-50800" y="0"/>
              <a:ext cx="6424930" cy="6066790"/>
            </a:xfrm>
            <a:custGeom>
              <a:avLst/>
              <a:gdLst/>
              <a:ahLst/>
              <a:cxnLst/>
              <a:rect l="l" t="t" r="r" b="b"/>
              <a:pathLst>
                <a:path w="6424930" h="6066790">
                  <a:moveTo>
                    <a:pt x="1692910" y="0"/>
                  </a:moveTo>
                  <a:lnTo>
                    <a:pt x="1692910" y="6065520"/>
                  </a:lnTo>
                  <a:cubicBezTo>
                    <a:pt x="1710690" y="6066790"/>
                    <a:pt x="1728470" y="6066790"/>
                    <a:pt x="1746250" y="6066790"/>
                  </a:cubicBezTo>
                  <a:lnTo>
                    <a:pt x="4668520" y="6066790"/>
                  </a:lnTo>
                  <a:lnTo>
                    <a:pt x="4668520" y="0"/>
                  </a:lnTo>
                  <a:lnTo>
                    <a:pt x="1692910" y="0"/>
                  </a:lnTo>
                  <a:close/>
                  <a:moveTo>
                    <a:pt x="5125720" y="0"/>
                  </a:moveTo>
                  <a:lnTo>
                    <a:pt x="4668520" y="0"/>
                  </a:lnTo>
                  <a:lnTo>
                    <a:pt x="4668520" y="6065520"/>
                  </a:lnTo>
                  <a:lnTo>
                    <a:pt x="4678680" y="6065520"/>
                  </a:lnTo>
                  <a:cubicBezTo>
                    <a:pt x="5417820" y="6065520"/>
                    <a:pt x="6066790" y="5462270"/>
                    <a:pt x="6120130" y="4725670"/>
                  </a:cubicBezTo>
                  <a:lnTo>
                    <a:pt x="6370320" y="1338580"/>
                  </a:lnTo>
                  <a:cubicBezTo>
                    <a:pt x="6424930" y="603250"/>
                    <a:pt x="5864860" y="0"/>
                    <a:pt x="5125720" y="0"/>
                  </a:cubicBezTo>
                  <a:close/>
                  <a:moveTo>
                    <a:pt x="1299210" y="0"/>
                  </a:moveTo>
                  <a:cubicBezTo>
                    <a:pt x="560070" y="0"/>
                    <a:pt x="0" y="603250"/>
                    <a:pt x="54610" y="1339850"/>
                  </a:cubicBezTo>
                  <a:lnTo>
                    <a:pt x="304800" y="4726940"/>
                  </a:lnTo>
                  <a:cubicBezTo>
                    <a:pt x="358140" y="5445760"/>
                    <a:pt x="977900" y="6037580"/>
                    <a:pt x="1694180" y="6065520"/>
                  </a:cubicBezTo>
                  <a:lnTo>
                    <a:pt x="1694180" y="0"/>
                  </a:lnTo>
                  <a:lnTo>
                    <a:pt x="1299210" y="0"/>
                  </a:lnTo>
                  <a:close/>
                </a:path>
              </a:pathLst>
            </a:custGeom>
            <a:solidFill>
              <a:srgbClr val="9B7E84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028700" y="3353743"/>
            <a:ext cx="4008103" cy="4138448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9139238" y="4246523"/>
            <a:ext cx="9525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4705456" y="3506431"/>
            <a:ext cx="8827852" cy="398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37"/>
              </a:lnSpc>
            </a:pPr>
            <a:r>
              <a:rPr lang="en-US" sz="11455">
                <a:solidFill>
                  <a:srgbClr val="000000"/>
                </a:solidFill>
                <a:latin typeface="Moontime"/>
              </a:rPr>
              <a:t>Danke fürs Zuhören </a:t>
            </a:r>
          </a:p>
          <a:p>
            <a:pPr algn="ctr">
              <a:lnSpc>
                <a:spcPts val="16037"/>
              </a:lnSpc>
            </a:pPr>
            <a:r>
              <a:rPr lang="en-US" sz="11455">
                <a:solidFill>
                  <a:srgbClr val="000000"/>
                </a:solidFill>
                <a:latin typeface="Moontime"/>
              </a:rPr>
              <a:t>Fragen?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500185" y="790575"/>
            <a:ext cx="808779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56"/>
              </a:lnSpc>
            </a:pPr>
            <a:r>
              <a:rPr lang="en-US" sz="3130">
                <a:solidFill>
                  <a:srgbClr val="000000"/>
                </a:solidFill>
                <a:latin typeface="Montserrat Extra-Light Bold"/>
              </a:rPr>
              <a:t>08</a:t>
            </a:r>
          </a:p>
        </p:txBody>
      </p:sp>
      <p:pic>
        <p:nvPicPr>
          <p:cNvPr id="20" name="Picture 3">
            <a:extLst>
              <a:ext uri="{FF2B5EF4-FFF2-40B4-BE49-F238E27FC236}">
                <a16:creationId xmlns:a16="http://schemas.microsoft.com/office/drawing/2014/main" id="{0D48FE58-7BD7-4A93-AF06-8F095519C6E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4458" t="12404" r="14496" b="17678"/>
          <a:stretch>
            <a:fillRect/>
          </a:stretch>
        </p:blipFill>
        <p:spPr>
          <a:xfrm>
            <a:off x="16790236" y="9116913"/>
            <a:ext cx="825576" cy="812472"/>
          </a:xfrm>
          <a:prstGeom prst="rect">
            <a:avLst/>
          </a:prstGeom>
        </p:spPr>
      </p:pic>
      <p:sp>
        <p:nvSpPr>
          <p:cNvPr id="21" name="TextBox 4">
            <a:extLst>
              <a:ext uri="{FF2B5EF4-FFF2-40B4-BE49-F238E27FC236}">
                <a16:creationId xmlns:a16="http://schemas.microsoft.com/office/drawing/2014/main" id="{C1D3ED2C-46F0-4BBA-AF3D-A02348EE3DC3}"/>
              </a:ext>
            </a:extLst>
          </p:cNvPr>
          <p:cNvSpPr txBox="1"/>
          <p:nvPr/>
        </p:nvSpPr>
        <p:spPr>
          <a:xfrm>
            <a:off x="14478000" y="9316774"/>
            <a:ext cx="3045136" cy="412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403E46"/>
                </a:solidFill>
                <a:latin typeface="Montserrat Extra-Light Bold"/>
              </a:rPr>
              <a:t>EA Games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291</Words>
  <Application>Microsoft Office PowerPoint</Application>
  <PresentationFormat>Benutzerdefiniert</PresentationFormat>
  <Paragraphs>78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21" baseType="lpstr">
      <vt:lpstr>Montserrat Classic Bold</vt:lpstr>
      <vt:lpstr>Calibri</vt:lpstr>
      <vt:lpstr>Daydream Bold</vt:lpstr>
      <vt:lpstr>Open Sans Light</vt:lpstr>
      <vt:lpstr>Arial</vt:lpstr>
      <vt:lpstr>Moontime Bold</vt:lpstr>
      <vt:lpstr>Moontime</vt:lpstr>
      <vt:lpstr>Norwester</vt:lpstr>
      <vt:lpstr>Montserrat Bold</vt:lpstr>
      <vt:lpstr>Montserrat Extra-Light Bold</vt:lpstr>
      <vt:lpstr>Porcelain Bold</vt:lpstr>
      <vt:lpstr>Twister Bold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 Games</dc:title>
  <cp:lastModifiedBy>Elif Nur Catakli</cp:lastModifiedBy>
  <cp:revision>2</cp:revision>
  <dcterms:created xsi:type="dcterms:W3CDTF">2006-08-16T00:00:00Z</dcterms:created>
  <dcterms:modified xsi:type="dcterms:W3CDTF">2022-03-31T18:44:02Z</dcterms:modified>
  <dc:identifier>DAE8Sn0y4eg</dc:identifier>
</cp:coreProperties>
</file>